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1A7C7F-C94A-480F-A369-2B8FA5F04CD8}" type="datetimeFigureOut">
              <a:rPr lang="en-US" smtClean="0"/>
              <a:t>09/09/2015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D4F43-6E74-4229-B141-2F7C99B264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A7C7F-C94A-480F-A369-2B8FA5F04CD8}" type="datetimeFigureOut">
              <a:rPr lang="en-US" smtClean="0"/>
              <a:t>09/09/2015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D4F43-6E74-4229-B141-2F7C99B264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1A7C7F-C94A-480F-A369-2B8FA5F04CD8}" type="datetimeFigureOut">
              <a:rPr lang="en-US" smtClean="0"/>
              <a:t>09/09/2015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D4F43-6E74-4229-B141-2F7C99B264D0}"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1A7C7F-C94A-480F-A369-2B8FA5F04CD8}" type="datetimeFigureOut">
              <a:rPr lang="en-US" smtClean="0"/>
              <a:t>09/09/2015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D4F43-6E74-4229-B141-2F7C99B264D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A7C7F-C94A-480F-A369-2B8FA5F04CD8}" type="datetimeFigureOut">
              <a:rPr lang="en-US" smtClean="0"/>
              <a:t>09/09/2015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ED4F43-6E74-4229-B141-2F7C99B264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21A7C7F-C94A-480F-A369-2B8FA5F04CD8}" type="datetimeFigureOut">
              <a:rPr lang="en-US" smtClean="0"/>
              <a:t>09/09/2015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D4F43-6E74-4229-B141-2F7C99B264D0}"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1A7C7F-C94A-480F-A369-2B8FA5F04CD8}" type="datetimeFigureOut">
              <a:rPr lang="en-US" smtClean="0"/>
              <a:t>09/09/2015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ED4F43-6E74-4229-B141-2F7C99B264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1A7C7F-C94A-480F-A369-2B8FA5F04CD8}" type="datetimeFigureOut">
              <a:rPr lang="en-US" smtClean="0"/>
              <a:t>09/09/2015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ED4F43-6E74-4229-B141-2F7C99B264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1A7C7F-C94A-480F-A369-2B8FA5F04CD8}" type="datetimeFigureOut">
              <a:rPr lang="en-US" smtClean="0"/>
              <a:t>09/09/2015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ED4F43-6E74-4229-B141-2F7C99B264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1A7C7F-C94A-480F-A369-2B8FA5F04CD8}" type="datetimeFigureOut">
              <a:rPr lang="en-US" smtClean="0"/>
              <a:t>09/09/2015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D4F43-6E74-4229-B141-2F7C99B264D0}"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A7C7F-C94A-480F-A369-2B8FA5F04CD8}" type="datetimeFigureOut">
              <a:rPr lang="en-US" smtClean="0"/>
              <a:t>09/09/2015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ED4F43-6E74-4229-B141-2F7C99B264D0}"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1A7C7F-C94A-480F-A369-2B8FA5F04CD8}" type="datetimeFigureOut">
              <a:rPr lang="en-US" smtClean="0"/>
              <a:t>09/09/2015</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3DED4F43-6E74-4229-B141-2F7C99B264D0}"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304800" y="4572000"/>
            <a:ext cx="8534400" cy="1752600"/>
          </a:xfrm>
        </p:spPr>
        <p:txBody>
          <a:bodyPr/>
          <a:lstStyle/>
          <a:p>
            <a:r>
              <a:rPr lang="en-US" dirty="0" smtClean="0"/>
              <a:t>Integrating Behavioral Health and Medical Health Care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77" y="152400"/>
            <a:ext cx="9144000" cy="4335933"/>
          </a:xfrm>
          <a:prstGeom prst="rect">
            <a:avLst/>
          </a:prstGeom>
        </p:spPr>
      </p:pic>
    </p:spTree>
    <p:extLst>
      <p:ext uri="{BB962C8B-B14F-4D97-AF65-F5344CB8AC3E}">
        <p14:creationId xmlns:p14="http://schemas.microsoft.com/office/powerpoint/2010/main" val="421637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2286000"/>
            <a:ext cx="4876800" cy="3840163"/>
          </a:xfrm>
        </p:spPr>
        <p:txBody>
          <a:bodyPr>
            <a:normAutofit fontScale="92500" lnSpcReduction="10000"/>
          </a:bodyPr>
          <a:lstStyle/>
          <a:p>
            <a:pPr marL="0" indent="0">
              <a:buNone/>
            </a:pPr>
            <a:r>
              <a:rPr lang="en-US" dirty="0" err="1" smtClean="0"/>
              <a:t>Eligiblility</a:t>
            </a:r>
            <a:r>
              <a:rPr lang="en-US" dirty="0" smtClean="0"/>
              <a:t> for services</a:t>
            </a:r>
          </a:p>
          <a:p>
            <a:pPr marL="0" indent="0">
              <a:buNone/>
            </a:pPr>
            <a:r>
              <a:rPr lang="en-US" dirty="0" smtClean="0"/>
              <a:t>To qualify for comprehensive medical care through the Partners for Health program, an individual:</a:t>
            </a:r>
          </a:p>
          <a:p>
            <a:r>
              <a:rPr lang="en-US" dirty="0" smtClean="0"/>
              <a:t>Must be enrolled in services at Frontier Behavioral Health</a:t>
            </a:r>
          </a:p>
          <a:p>
            <a:r>
              <a:rPr lang="en-US" dirty="0" smtClean="0"/>
              <a:t>Must be without an established Primary Care Provider</a:t>
            </a:r>
          </a:p>
          <a:p>
            <a:r>
              <a:rPr lang="en-US" dirty="0" smtClean="0"/>
              <a:t>Have Medicaid coverage</a:t>
            </a:r>
          </a:p>
          <a:p>
            <a:r>
              <a:rPr lang="en-US" dirty="0" smtClean="0"/>
              <a:t>Not seeking treatment for chronic pain issues</a:t>
            </a:r>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5487035" y="3124200"/>
            <a:ext cx="3428365" cy="2286000"/>
          </a:xfrm>
          <a:prstGeom prst="rect">
            <a:avLst/>
          </a:prstGeom>
        </p:spPr>
      </p:pic>
      <p:sp>
        <p:nvSpPr>
          <p:cNvPr id="2" name="Title 1"/>
          <p:cNvSpPr>
            <a:spLocks noGrp="1"/>
          </p:cNvSpPr>
          <p:nvPr>
            <p:ph type="title"/>
          </p:nvPr>
        </p:nvSpPr>
        <p:spPr/>
        <p:txBody>
          <a:bodyPr>
            <a:normAutofit fontScale="90000"/>
          </a:bodyPr>
          <a:lstStyle/>
          <a:p>
            <a:r>
              <a:rPr lang="en-US" dirty="0"/>
              <a:t>Partners for Health</a:t>
            </a:r>
            <a:br>
              <a:rPr lang="en-US" dirty="0"/>
            </a:br>
            <a:r>
              <a:rPr lang="en-US" dirty="0"/>
              <a:t>(Brick House)</a:t>
            </a:r>
          </a:p>
        </p:txBody>
      </p:sp>
    </p:spTree>
    <p:extLst>
      <p:ext uri="{BB962C8B-B14F-4D97-AF65-F5344CB8AC3E}">
        <p14:creationId xmlns:p14="http://schemas.microsoft.com/office/powerpoint/2010/main" val="1772867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1981200"/>
            <a:ext cx="4495800" cy="4419600"/>
          </a:xfrm>
        </p:spPr>
        <p:txBody>
          <a:bodyPr>
            <a:normAutofit fontScale="92500" lnSpcReduction="20000"/>
          </a:bodyPr>
          <a:lstStyle/>
          <a:p>
            <a:pPr marL="0" indent="0">
              <a:buNone/>
            </a:pPr>
            <a:r>
              <a:rPr lang="en-US" dirty="0" smtClean="0"/>
              <a:t>Key Features:</a:t>
            </a:r>
          </a:p>
          <a:p>
            <a:r>
              <a:rPr lang="en-US" dirty="0" smtClean="0"/>
              <a:t>The Frontier Behavioral Health primary clinician assists the individual in completing the application packet and submits it to Unify Community Health.</a:t>
            </a:r>
          </a:p>
          <a:p>
            <a:r>
              <a:rPr lang="en-US" dirty="0" smtClean="0"/>
              <a:t>The individual and the clinician call Unify to schedule an appointment at the Brick </a:t>
            </a:r>
            <a:r>
              <a:rPr lang="en-US" dirty="0"/>
              <a:t>H</a:t>
            </a:r>
            <a:r>
              <a:rPr lang="en-US" dirty="0" smtClean="0"/>
              <a:t>ouse on the main FBH campus, 15 E. Pacific Avenue. </a:t>
            </a:r>
          </a:p>
          <a:p>
            <a:r>
              <a:rPr lang="en-US" dirty="0" smtClean="0"/>
              <a:t>The clinician or a member of the treatment team attends appointments with the individual to provide support, coordination and consistent communication.</a:t>
            </a:r>
          </a:p>
        </p:txBody>
      </p:sp>
      <p:sp>
        <p:nvSpPr>
          <p:cNvPr id="2" name="Title 1"/>
          <p:cNvSpPr>
            <a:spLocks noGrp="1"/>
          </p:cNvSpPr>
          <p:nvPr>
            <p:ph type="title"/>
          </p:nvPr>
        </p:nvSpPr>
        <p:spPr/>
        <p:txBody>
          <a:bodyPr>
            <a:normAutofit fontScale="90000"/>
          </a:bodyPr>
          <a:lstStyle/>
          <a:p>
            <a:r>
              <a:rPr lang="en-US" dirty="0"/>
              <a:t>Partners for Health</a:t>
            </a:r>
            <a:br>
              <a:rPr lang="en-US" dirty="0"/>
            </a:br>
            <a:r>
              <a:rPr lang="en-US" dirty="0"/>
              <a:t>(Brick House)</a:t>
            </a: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5487035" y="3124200"/>
            <a:ext cx="3428365" cy="2286000"/>
          </a:xfrm>
          <a:prstGeom prst="rect">
            <a:avLst/>
          </a:prstGeom>
        </p:spPr>
      </p:pic>
    </p:spTree>
    <p:extLst>
      <p:ext uri="{BB962C8B-B14F-4D97-AF65-F5344CB8AC3E}">
        <p14:creationId xmlns:p14="http://schemas.microsoft.com/office/powerpoint/2010/main" val="2795543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Frontier Behavioral Health (FBH) is a nonprofit organization that has been serving the Spokane region for more than 100 years. FBH has approximately 500 staff at more than a dozen locations throughout Spokane County and serves about 12,000 clients per year.</a:t>
            </a:r>
            <a:endParaRPr lang="en-US" dirty="0"/>
          </a:p>
        </p:txBody>
      </p:sp>
      <p:sp>
        <p:nvSpPr>
          <p:cNvPr id="2" name="Title 1"/>
          <p:cNvSpPr>
            <a:spLocks noGrp="1"/>
          </p:cNvSpPr>
          <p:nvPr>
            <p:ph type="title"/>
          </p:nvPr>
        </p:nvSpPr>
        <p:spPr/>
        <p:txBody>
          <a:bodyPr/>
          <a:lstStyle/>
          <a:p>
            <a:r>
              <a:rPr lang="en-US" dirty="0" smtClean="0"/>
              <a:t>Overview of FBH</a:t>
            </a:r>
            <a:endParaRPr lang="en-US" dirty="0"/>
          </a:p>
        </p:txBody>
      </p:sp>
    </p:spTree>
    <p:extLst>
      <p:ext uri="{BB962C8B-B14F-4D97-AF65-F5344CB8AC3E}">
        <p14:creationId xmlns:p14="http://schemas.microsoft.com/office/powerpoint/2010/main" val="1701159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As the Lead Service Provider in the Spokane County Regional Support Network (SCRSN) system of care, FBH works closely with other service providers to ensure individuals have timely access to Psychiatric, Psychological and Specialist Consultation services.</a:t>
            </a:r>
            <a:endParaRPr lang="en-US" dirty="0"/>
          </a:p>
        </p:txBody>
      </p:sp>
      <p:sp>
        <p:nvSpPr>
          <p:cNvPr id="2" name="Title 1"/>
          <p:cNvSpPr>
            <a:spLocks noGrp="1"/>
          </p:cNvSpPr>
          <p:nvPr>
            <p:ph type="title"/>
          </p:nvPr>
        </p:nvSpPr>
        <p:spPr/>
        <p:txBody>
          <a:bodyPr/>
          <a:lstStyle/>
          <a:p>
            <a:r>
              <a:rPr lang="en-US" dirty="0" smtClean="0"/>
              <a:t>Overview of FBH</a:t>
            </a:r>
            <a:endParaRPr lang="en-US" dirty="0"/>
          </a:p>
        </p:txBody>
      </p:sp>
    </p:spTree>
    <p:extLst>
      <p:ext uri="{BB962C8B-B14F-4D97-AF65-F5344CB8AC3E}">
        <p14:creationId xmlns:p14="http://schemas.microsoft.com/office/powerpoint/2010/main" val="3957988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FBH also collaborates with over 100 other mental health and substance use disorder treatment providers as well as social service, schools, law enforcement and health-care organizations throughout the region. This collaboration ensures that behavioral health services are not duplicated and the most efficient treatment is provided.</a:t>
            </a:r>
          </a:p>
        </p:txBody>
      </p:sp>
      <p:sp>
        <p:nvSpPr>
          <p:cNvPr id="2" name="Title 1"/>
          <p:cNvSpPr>
            <a:spLocks noGrp="1"/>
          </p:cNvSpPr>
          <p:nvPr>
            <p:ph type="title"/>
          </p:nvPr>
        </p:nvSpPr>
        <p:spPr/>
        <p:txBody>
          <a:bodyPr/>
          <a:lstStyle/>
          <a:p>
            <a:r>
              <a:rPr lang="en-US" dirty="0" smtClean="0"/>
              <a:t>Overview of FBH</a:t>
            </a:r>
            <a:endParaRPr lang="en-US" dirty="0"/>
          </a:p>
        </p:txBody>
      </p:sp>
    </p:spTree>
    <p:extLst>
      <p:ext uri="{BB962C8B-B14F-4D97-AF65-F5344CB8AC3E}">
        <p14:creationId xmlns:p14="http://schemas.microsoft.com/office/powerpoint/2010/main" val="2441411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Services and Programs</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471" t="33870" r="16494" b="13628"/>
          <a:stretch/>
        </p:blipFill>
        <p:spPr bwMode="auto">
          <a:xfrm>
            <a:off x="609600" y="2133600"/>
            <a:ext cx="7543800" cy="4475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96071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Medication management services include routine outpatient psychiatric diagnostic evaluations, medication management, and case consultation for both adults and youth who are enrolled in outpatient services within the SCRSN network. These services are provided by Psychiatrists, Psychiatric Advanced Registered Nurse Practitioners, Registered Nurses, Licensed Practical Nurses and Medical Assistants. Medication management services also include a Prescriber Walk-in Clinic to assist in meeting urgent needs of individuals who are enrolled in medication management services with FBH.</a:t>
            </a:r>
            <a:endParaRPr lang="en-US" dirty="0"/>
          </a:p>
        </p:txBody>
      </p:sp>
      <p:sp>
        <p:nvSpPr>
          <p:cNvPr id="2" name="Title 1"/>
          <p:cNvSpPr>
            <a:spLocks noGrp="1"/>
          </p:cNvSpPr>
          <p:nvPr>
            <p:ph type="title"/>
          </p:nvPr>
        </p:nvSpPr>
        <p:spPr/>
        <p:txBody>
          <a:bodyPr>
            <a:normAutofit fontScale="90000"/>
          </a:bodyPr>
          <a:lstStyle/>
          <a:p>
            <a:r>
              <a:rPr lang="en-US" dirty="0" smtClean="0"/>
              <a:t>Psychiatric Services – </a:t>
            </a:r>
            <a:br>
              <a:rPr lang="en-US" dirty="0" smtClean="0"/>
            </a:br>
            <a:r>
              <a:rPr lang="en-US" dirty="0" smtClean="0"/>
              <a:t>Medication Management</a:t>
            </a:r>
            <a:endParaRPr lang="en-US" dirty="0"/>
          </a:p>
        </p:txBody>
      </p:sp>
    </p:spTree>
    <p:extLst>
      <p:ext uri="{BB962C8B-B14F-4D97-AF65-F5344CB8AC3E}">
        <p14:creationId xmlns:p14="http://schemas.microsoft.com/office/powerpoint/2010/main" val="3958809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0" indent="0">
              <a:buNone/>
            </a:pPr>
            <a:r>
              <a:rPr lang="en-US" dirty="0" smtClean="0"/>
              <a:t>Expanded Community Services (ECS) is designed to help overcome barriers to discharge for long-term hospitalized patients, primarily but not exclusively elderly individuals with chronic mental illness and behavioral problems.</a:t>
            </a:r>
          </a:p>
          <a:p>
            <a:pPr marL="0" indent="0">
              <a:buNone/>
            </a:pPr>
            <a:r>
              <a:rPr lang="en-US" dirty="0" smtClean="0"/>
              <a:t>These services, which are long-term in nature, include:</a:t>
            </a:r>
          </a:p>
          <a:p>
            <a:r>
              <a:rPr lang="en-US" dirty="0" smtClean="0"/>
              <a:t>Comprehensive diagnostic assessment</a:t>
            </a:r>
          </a:p>
          <a:p>
            <a:r>
              <a:rPr lang="en-US" dirty="0" smtClean="0"/>
              <a:t>Psychopharmacology consultation</a:t>
            </a:r>
          </a:p>
          <a:p>
            <a:r>
              <a:rPr lang="en-US" dirty="0" smtClean="0"/>
              <a:t>Education and training in behavior management for skilled nursing and residential care facility staff</a:t>
            </a:r>
          </a:p>
          <a:p>
            <a:r>
              <a:rPr lang="en-US" dirty="0" smtClean="0"/>
              <a:t>Behavioral interventions</a:t>
            </a:r>
          </a:p>
          <a:p>
            <a:r>
              <a:rPr lang="en-US" dirty="0" smtClean="0"/>
              <a:t>Collaborative crisis management</a:t>
            </a:r>
          </a:p>
          <a:p>
            <a:r>
              <a:rPr lang="en-US" dirty="0" smtClean="0"/>
              <a:t>Coordination of services with other community care providers</a:t>
            </a:r>
          </a:p>
          <a:p>
            <a:endParaRPr lang="en-US" dirty="0" smtClean="0"/>
          </a:p>
          <a:p>
            <a:pPr marL="0" indent="0">
              <a:buNone/>
            </a:pPr>
            <a:r>
              <a:rPr lang="en-US" dirty="0" smtClean="0"/>
              <a:t>ECS is provided through arrangements with area nursing homes, assisted living facilities and adult family homes.</a:t>
            </a:r>
          </a:p>
        </p:txBody>
      </p:sp>
      <p:sp>
        <p:nvSpPr>
          <p:cNvPr id="2" name="Title 1"/>
          <p:cNvSpPr>
            <a:spLocks noGrp="1"/>
          </p:cNvSpPr>
          <p:nvPr>
            <p:ph type="title"/>
          </p:nvPr>
        </p:nvSpPr>
        <p:spPr/>
        <p:txBody>
          <a:bodyPr>
            <a:normAutofit fontScale="90000"/>
          </a:bodyPr>
          <a:lstStyle/>
          <a:p>
            <a:r>
              <a:rPr lang="en-US" dirty="0" smtClean="0"/>
              <a:t>Psychiatric Services – </a:t>
            </a:r>
            <a:br>
              <a:rPr lang="en-US" dirty="0" smtClean="0"/>
            </a:br>
            <a:r>
              <a:rPr lang="en-US" dirty="0" smtClean="0"/>
              <a:t>Extended Community Services</a:t>
            </a:r>
            <a:endParaRPr lang="en-US" dirty="0"/>
          </a:p>
        </p:txBody>
      </p:sp>
    </p:spTree>
    <p:extLst>
      <p:ext uri="{BB962C8B-B14F-4D97-AF65-F5344CB8AC3E}">
        <p14:creationId xmlns:p14="http://schemas.microsoft.com/office/powerpoint/2010/main" val="2819962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US" dirty="0" smtClean="0"/>
              <a:t>The Psychiatric Residential Consultation program is designed to provide community-based mental health services for individuals in skilled nursing facilities who have complex mental health, medical and behavior management issues. Services provided include:</a:t>
            </a:r>
          </a:p>
          <a:p>
            <a:pPr marL="0" indent="0">
              <a:buNone/>
            </a:pPr>
            <a:endParaRPr lang="en-US" dirty="0" smtClean="0"/>
          </a:p>
          <a:p>
            <a:r>
              <a:rPr lang="en-US" dirty="0" smtClean="0"/>
              <a:t>Comprehensive psychiatric diagnostic and nursing assessments</a:t>
            </a:r>
          </a:p>
          <a:p>
            <a:r>
              <a:rPr lang="en-US" dirty="0" smtClean="0"/>
              <a:t>Clinical consultation regarding psychopharmacology and medication management</a:t>
            </a:r>
          </a:p>
          <a:p>
            <a:r>
              <a:rPr lang="en-US" dirty="0" smtClean="0"/>
              <a:t>Education and training in symptom and behavior management for skilled nursing facility residents and staff</a:t>
            </a:r>
          </a:p>
          <a:p>
            <a:pPr marL="0" indent="0">
              <a:buNone/>
            </a:pPr>
            <a:endParaRPr lang="en-US" dirty="0" smtClean="0"/>
          </a:p>
          <a:p>
            <a:pPr marL="0" indent="0">
              <a:buNone/>
            </a:pPr>
            <a:r>
              <a:rPr lang="en-US" dirty="0" smtClean="0"/>
              <a:t>Psychiatric Residential Consultation is provided through arrangements with area nursing homes.</a:t>
            </a:r>
          </a:p>
        </p:txBody>
      </p:sp>
      <p:sp>
        <p:nvSpPr>
          <p:cNvPr id="2" name="Title 1"/>
          <p:cNvSpPr>
            <a:spLocks noGrp="1"/>
          </p:cNvSpPr>
          <p:nvPr>
            <p:ph type="title"/>
          </p:nvPr>
        </p:nvSpPr>
        <p:spPr/>
        <p:txBody>
          <a:bodyPr>
            <a:normAutofit fontScale="90000"/>
          </a:bodyPr>
          <a:lstStyle/>
          <a:p>
            <a:r>
              <a:rPr lang="en-US" dirty="0" smtClean="0"/>
              <a:t>Psychiatric Services – </a:t>
            </a:r>
            <a:br>
              <a:rPr lang="en-US" dirty="0" smtClean="0"/>
            </a:br>
            <a:r>
              <a:rPr lang="en-US" dirty="0" smtClean="0"/>
              <a:t>Psychiatric Residential Consultation</a:t>
            </a:r>
            <a:endParaRPr lang="en-US" dirty="0"/>
          </a:p>
        </p:txBody>
      </p:sp>
    </p:spTree>
    <p:extLst>
      <p:ext uri="{BB962C8B-B14F-4D97-AF65-F5344CB8AC3E}">
        <p14:creationId xmlns:p14="http://schemas.microsoft.com/office/powerpoint/2010/main" val="881649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1981200"/>
            <a:ext cx="4114800" cy="4495800"/>
          </a:xfrm>
        </p:spPr>
        <p:txBody>
          <a:bodyPr>
            <a:normAutofit/>
          </a:bodyPr>
          <a:lstStyle/>
          <a:p>
            <a:r>
              <a:rPr lang="en-US" dirty="0" smtClean="0"/>
              <a:t>Partners for Health provides comprehensive medical care for individuals enrolled in mental health services at Frontier Behavioral Health.</a:t>
            </a:r>
          </a:p>
          <a:p>
            <a:r>
              <a:rPr lang="en-US" dirty="0" smtClean="0"/>
              <a:t>It is a partnership between Frontier Behavioral Health and Yakima Valley Farm Workers Association/Unify Community Health</a:t>
            </a:r>
          </a:p>
          <a:p>
            <a:endParaRPr lang="en-US" dirty="0"/>
          </a:p>
        </p:txBody>
      </p:sp>
      <p:sp>
        <p:nvSpPr>
          <p:cNvPr id="2" name="Title 1"/>
          <p:cNvSpPr>
            <a:spLocks noGrp="1"/>
          </p:cNvSpPr>
          <p:nvPr>
            <p:ph type="title"/>
          </p:nvPr>
        </p:nvSpPr>
        <p:spPr/>
        <p:txBody>
          <a:bodyPr>
            <a:normAutofit fontScale="90000"/>
          </a:bodyPr>
          <a:lstStyle/>
          <a:p>
            <a:r>
              <a:rPr lang="en-US" dirty="0" smtClean="0"/>
              <a:t>Partners for Health</a:t>
            </a:r>
            <a:br>
              <a:rPr lang="en-US" dirty="0" smtClean="0"/>
            </a:br>
            <a:r>
              <a:rPr lang="en-US" dirty="0" smtClean="0"/>
              <a:t>(Brick House)</a:t>
            </a:r>
            <a:endParaRPr lang="en-US" dirty="0"/>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5487035" y="3124200"/>
            <a:ext cx="3428365" cy="2286000"/>
          </a:xfrm>
          <a:prstGeom prst="rect">
            <a:avLst/>
          </a:prstGeom>
        </p:spPr>
      </p:pic>
    </p:spTree>
    <p:extLst>
      <p:ext uri="{BB962C8B-B14F-4D97-AF65-F5344CB8AC3E}">
        <p14:creationId xmlns:p14="http://schemas.microsoft.com/office/powerpoint/2010/main" val="32572502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360</TotalTime>
  <Words>580</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PowerPoint Presentation</vt:lpstr>
      <vt:lpstr>Overview of FBH</vt:lpstr>
      <vt:lpstr>Overview of FBH</vt:lpstr>
      <vt:lpstr>Overview of FBH</vt:lpstr>
      <vt:lpstr>Services and Programs</vt:lpstr>
      <vt:lpstr>Psychiatric Services –  Medication Management</vt:lpstr>
      <vt:lpstr>Psychiatric Services –  Extended Community Services</vt:lpstr>
      <vt:lpstr>Psychiatric Services –  Psychiatric Residential Consultation</vt:lpstr>
      <vt:lpstr>Partners for Health (Brick House)</vt:lpstr>
      <vt:lpstr>Partners for Health (Brick House)</vt:lpstr>
      <vt:lpstr>Partners for Health (Brick House)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Frontier Behavioral Health</dc:title>
  <dc:creator>Harry Rosenkrantz</dc:creator>
  <cp:lastModifiedBy>Harry Rosenkrantz</cp:lastModifiedBy>
  <cp:revision>10</cp:revision>
  <dcterms:created xsi:type="dcterms:W3CDTF">2015-09-09T16:31:07Z</dcterms:created>
  <dcterms:modified xsi:type="dcterms:W3CDTF">2015-09-09T22:31:22Z</dcterms:modified>
</cp:coreProperties>
</file>