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4684" r:id="rId1"/>
  </p:sldMasterIdLst>
  <p:notesMasterIdLst>
    <p:notesMasterId r:id="rId11"/>
  </p:notesMasterIdLst>
  <p:handoutMasterIdLst>
    <p:handoutMasterId r:id="rId12"/>
  </p:handoutMasterIdLst>
  <p:sldIdLst>
    <p:sldId id="493" r:id="rId2"/>
    <p:sldId id="489" r:id="rId3"/>
    <p:sldId id="416" r:id="rId4"/>
    <p:sldId id="497" r:id="rId5"/>
    <p:sldId id="498" r:id="rId6"/>
    <p:sldId id="500" r:id="rId7"/>
    <p:sldId id="499" r:id="rId8"/>
    <p:sldId id="501" r:id="rId9"/>
    <p:sldId id="492" r:id="rId10"/>
  </p:sldIdLst>
  <p:sldSz cx="9144000" cy="5715000" type="screen16x10"/>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B5121B"/>
    <a:srgbClr val="7F7F7F"/>
    <a:srgbClr val="59595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14" autoAdjust="0"/>
    <p:restoredTop sz="94634" autoAdjust="0"/>
  </p:normalViewPr>
  <p:slideViewPr>
    <p:cSldViewPr>
      <p:cViewPr>
        <p:scale>
          <a:sx n="70" d="100"/>
          <a:sy n="70" d="100"/>
        </p:scale>
        <p:origin x="-720" y="226"/>
      </p:cViewPr>
      <p:guideLst>
        <p:guide orient="horz" pos="1800"/>
        <p:guide pos="2880"/>
      </p:guideLst>
    </p:cSldViewPr>
  </p:slideViewPr>
  <p:outlineViewPr>
    <p:cViewPr>
      <p:scale>
        <a:sx n="33" d="100"/>
        <a:sy n="33" d="100"/>
      </p:scale>
      <p:origin x="0" y="1500"/>
    </p:cViewPr>
  </p:outlineViewPr>
  <p:notesTextViewPr>
    <p:cViewPr>
      <p:scale>
        <a:sx n="100" d="100"/>
        <a:sy n="100" d="100"/>
      </p:scale>
      <p:origin x="0" y="0"/>
    </p:cViewPr>
  </p:notesTextViewPr>
  <p:sorterViewPr>
    <p:cViewPr>
      <p:scale>
        <a:sx n="130" d="100"/>
        <a:sy n="13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6888" cy="465138"/>
          </a:xfrm>
          <a:prstGeom prst="rect">
            <a:avLst/>
          </a:prstGeom>
        </p:spPr>
        <p:txBody>
          <a:bodyPr vert="horz" lIns="93176" tIns="46588" rIns="93176" bIns="46588" rtlCol="0"/>
          <a:lstStyle>
            <a:lvl1pPr algn="l">
              <a:defRPr sz="1200">
                <a:cs typeface="+mn-cs"/>
              </a:defRPr>
            </a:lvl1pPr>
          </a:lstStyle>
          <a:p>
            <a:pPr>
              <a:defRPr/>
            </a:pPr>
            <a:endParaRPr lang="en-US"/>
          </a:p>
        </p:txBody>
      </p:sp>
      <p:sp>
        <p:nvSpPr>
          <p:cNvPr id="3" name="Date Placeholder 2"/>
          <p:cNvSpPr>
            <a:spLocks noGrp="1"/>
          </p:cNvSpPr>
          <p:nvPr>
            <p:ph type="dt" sz="quarter" idx="1"/>
          </p:nvPr>
        </p:nvSpPr>
        <p:spPr>
          <a:xfrm>
            <a:off x="3971925" y="0"/>
            <a:ext cx="3036888" cy="465138"/>
          </a:xfrm>
          <a:prstGeom prst="rect">
            <a:avLst/>
          </a:prstGeom>
        </p:spPr>
        <p:txBody>
          <a:bodyPr vert="horz" lIns="93176" tIns="46588" rIns="93176" bIns="46588" rtlCol="0"/>
          <a:lstStyle>
            <a:lvl1pPr algn="r">
              <a:defRPr sz="1200">
                <a:cs typeface="+mn-cs"/>
              </a:defRPr>
            </a:lvl1pPr>
          </a:lstStyle>
          <a:p>
            <a:pPr>
              <a:defRPr/>
            </a:pPr>
            <a:fld id="{00A941A9-BC56-4489-B76D-08738D2A60BE}" type="datetimeFigureOut">
              <a:rPr lang="en-US"/>
              <a:pPr>
                <a:defRPr/>
              </a:pPr>
              <a:t>9/7/2015</a:t>
            </a:fld>
            <a:endParaRPr lang="en-US" dirty="0"/>
          </a:p>
        </p:txBody>
      </p:sp>
      <p:sp>
        <p:nvSpPr>
          <p:cNvPr id="4" name="Footer Placeholder 3"/>
          <p:cNvSpPr>
            <a:spLocks noGrp="1"/>
          </p:cNvSpPr>
          <p:nvPr>
            <p:ph type="ftr" sz="quarter" idx="2"/>
          </p:nvPr>
        </p:nvSpPr>
        <p:spPr>
          <a:xfrm>
            <a:off x="0" y="8829675"/>
            <a:ext cx="3036888" cy="465138"/>
          </a:xfrm>
          <a:prstGeom prst="rect">
            <a:avLst/>
          </a:prstGeom>
        </p:spPr>
        <p:txBody>
          <a:bodyPr vert="horz" lIns="93176" tIns="46588" rIns="93176" bIns="46588" rtlCol="0" anchor="b"/>
          <a:lstStyle>
            <a:lvl1pPr algn="l">
              <a:defRPr sz="1200">
                <a:cs typeface="+mn-cs"/>
              </a:defRPr>
            </a:lvl1pPr>
          </a:lstStyle>
          <a:p>
            <a:pPr>
              <a:defRPr/>
            </a:pPr>
            <a:endParaRPr lang="en-US"/>
          </a:p>
        </p:txBody>
      </p:sp>
      <p:sp>
        <p:nvSpPr>
          <p:cNvPr id="5" name="Slide Number Placeholder 4"/>
          <p:cNvSpPr>
            <a:spLocks noGrp="1"/>
          </p:cNvSpPr>
          <p:nvPr>
            <p:ph type="sldNum" sz="quarter" idx="3"/>
          </p:nvPr>
        </p:nvSpPr>
        <p:spPr>
          <a:xfrm>
            <a:off x="3971925" y="8829675"/>
            <a:ext cx="3036888" cy="465138"/>
          </a:xfrm>
          <a:prstGeom prst="rect">
            <a:avLst/>
          </a:prstGeom>
        </p:spPr>
        <p:txBody>
          <a:bodyPr vert="horz" lIns="93176" tIns="46588" rIns="93176" bIns="46588" rtlCol="0" anchor="b"/>
          <a:lstStyle>
            <a:lvl1pPr algn="r">
              <a:defRPr sz="1200">
                <a:cs typeface="+mn-cs"/>
              </a:defRPr>
            </a:lvl1pPr>
          </a:lstStyle>
          <a:p>
            <a:pPr>
              <a:defRPr/>
            </a:pPr>
            <a:fld id="{7FF2E005-ED68-4980-9B68-DD29EB05BF0A}" type="slidenum">
              <a:rPr lang="en-US"/>
              <a:pPr>
                <a:defRPr/>
              </a:pPr>
              <a:t>‹#›</a:t>
            </a:fld>
            <a:endParaRPr lang="en-US" dirty="0"/>
          </a:p>
        </p:txBody>
      </p:sp>
    </p:spTree>
    <p:extLst>
      <p:ext uri="{BB962C8B-B14F-4D97-AF65-F5344CB8AC3E}">
        <p14:creationId xmlns:p14="http://schemas.microsoft.com/office/powerpoint/2010/main" xmlns="" val="38635138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6888" cy="465138"/>
          </a:xfrm>
          <a:prstGeom prst="rect">
            <a:avLst/>
          </a:prstGeom>
        </p:spPr>
        <p:txBody>
          <a:bodyPr vert="horz" lIns="93176" tIns="46588" rIns="93176" bIns="46588" rtlCol="0"/>
          <a:lstStyle>
            <a:lvl1pPr algn="l">
              <a:defRPr sz="1200">
                <a:cs typeface="+mn-cs"/>
              </a:defRPr>
            </a:lvl1pPr>
          </a:lstStyle>
          <a:p>
            <a:pPr>
              <a:defRPr/>
            </a:pPr>
            <a:endParaRPr lang="en-US"/>
          </a:p>
        </p:txBody>
      </p:sp>
      <p:sp>
        <p:nvSpPr>
          <p:cNvPr id="3" name="Date Placeholder 2"/>
          <p:cNvSpPr>
            <a:spLocks noGrp="1"/>
          </p:cNvSpPr>
          <p:nvPr>
            <p:ph type="dt" idx="1"/>
          </p:nvPr>
        </p:nvSpPr>
        <p:spPr>
          <a:xfrm>
            <a:off x="3971925" y="0"/>
            <a:ext cx="3036888" cy="465138"/>
          </a:xfrm>
          <a:prstGeom prst="rect">
            <a:avLst/>
          </a:prstGeom>
        </p:spPr>
        <p:txBody>
          <a:bodyPr vert="horz" lIns="93176" tIns="46588" rIns="93176" bIns="46588" rtlCol="0"/>
          <a:lstStyle>
            <a:lvl1pPr algn="r">
              <a:defRPr sz="1200">
                <a:cs typeface="+mn-cs"/>
              </a:defRPr>
            </a:lvl1pPr>
          </a:lstStyle>
          <a:p>
            <a:pPr>
              <a:defRPr/>
            </a:pPr>
            <a:fld id="{CA839893-2A96-4787-8DC2-4ACAABF7A666}" type="datetimeFigureOut">
              <a:rPr lang="en-US"/>
              <a:pPr>
                <a:defRPr/>
              </a:pPr>
              <a:t>9/7/2015</a:t>
            </a:fld>
            <a:endParaRPr lang="en-US" dirty="0"/>
          </a:p>
        </p:txBody>
      </p:sp>
      <p:sp>
        <p:nvSpPr>
          <p:cNvPr id="4" name="Slide Image Placeholder 3"/>
          <p:cNvSpPr>
            <a:spLocks noGrp="1" noRot="1" noChangeAspect="1"/>
          </p:cNvSpPr>
          <p:nvPr>
            <p:ph type="sldImg" idx="2"/>
          </p:nvPr>
        </p:nvSpPr>
        <p:spPr>
          <a:xfrm>
            <a:off x="717550" y="696913"/>
            <a:ext cx="5575300" cy="3486150"/>
          </a:xfrm>
          <a:prstGeom prst="rect">
            <a:avLst/>
          </a:prstGeom>
          <a:noFill/>
          <a:ln w="12700">
            <a:solidFill>
              <a:prstClr val="black"/>
            </a:solidFill>
          </a:ln>
        </p:spPr>
        <p:txBody>
          <a:bodyPr vert="horz" lIns="93176" tIns="46588" rIns="93176" bIns="46588"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6" tIns="46588" rIns="93176" bIns="4658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6888" cy="465138"/>
          </a:xfrm>
          <a:prstGeom prst="rect">
            <a:avLst/>
          </a:prstGeom>
        </p:spPr>
        <p:txBody>
          <a:bodyPr vert="horz" lIns="93176" tIns="46588" rIns="93176" bIns="46588" rtlCol="0" anchor="b"/>
          <a:lstStyle>
            <a:lvl1pPr algn="l">
              <a:defRPr sz="1200">
                <a:cs typeface="+mn-cs"/>
              </a:defRPr>
            </a:lvl1pPr>
          </a:lstStyle>
          <a:p>
            <a:pPr>
              <a:defRPr/>
            </a:pPr>
            <a:endParaRPr lang="en-US"/>
          </a:p>
        </p:txBody>
      </p:sp>
      <p:sp>
        <p:nvSpPr>
          <p:cNvPr id="7" name="Slide Number Placeholder 6"/>
          <p:cNvSpPr>
            <a:spLocks noGrp="1"/>
          </p:cNvSpPr>
          <p:nvPr>
            <p:ph type="sldNum" sz="quarter" idx="5"/>
          </p:nvPr>
        </p:nvSpPr>
        <p:spPr>
          <a:xfrm>
            <a:off x="3971925" y="8829675"/>
            <a:ext cx="3036888" cy="465138"/>
          </a:xfrm>
          <a:prstGeom prst="rect">
            <a:avLst/>
          </a:prstGeom>
        </p:spPr>
        <p:txBody>
          <a:bodyPr vert="horz" lIns="93176" tIns="46588" rIns="93176" bIns="46588" rtlCol="0" anchor="b"/>
          <a:lstStyle>
            <a:lvl1pPr algn="r">
              <a:defRPr sz="1200">
                <a:cs typeface="+mn-cs"/>
              </a:defRPr>
            </a:lvl1pPr>
          </a:lstStyle>
          <a:p>
            <a:pPr>
              <a:defRPr/>
            </a:pPr>
            <a:fld id="{8FAD8500-8705-4F52-A925-8A9916780D7F}" type="slidenum">
              <a:rPr lang="en-US"/>
              <a:pPr>
                <a:defRPr/>
              </a:pPr>
              <a:t>‹#›</a:t>
            </a:fld>
            <a:endParaRPr lang="en-US" dirty="0"/>
          </a:p>
        </p:txBody>
      </p:sp>
    </p:spTree>
    <p:extLst>
      <p:ext uri="{BB962C8B-B14F-4D97-AF65-F5344CB8AC3E}">
        <p14:creationId xmlns:p14="http://schemas.microsoft.com/office/powerpoint/2010/main" xmlns="" val="57988646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BFB15A99-E98D-4A6C-B14C-050F369908AE}" type="slidenum">
              <a:rPr lang="en-US" altLang="en-US" smtClean="0"/>
              <a:pPr eaLnBrk="1" hangingPunct="1">
                <a:defRPr/>
              </a:pPr>
              <a:t>2</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852646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lvl1pPr>
              <a:defRPr baseline="0">
                <a:solidFill>
                  <a:srgbClr val="B5121B"/>
                </a:solidFill>
                <a:latin typeface="Calibri"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238500"/>
            <a:ext cx="6400800" cy="1460500"/>
          </a:xfrm>
        </p:spPr>
        <p:txBody>
          <a:bodyPr/>
          <a:lstStyle>
            <a:lvl1pPr marL="0" indent="0" algn="ctr">
              <a:buNone/>
              <a:defRPr sz="2400">
                <a:solidFill>
                  <a:schemeClr val="tx1">
                    <a:tint val="75000"/>
                  </a:schemeClr>
                </a:solidFill>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5"/>
          <p:cNvSpPr txBox="1">
            <a:spLocks/>
          </p:cNvSpPr>
          <p:nvPr userDrawn="1"/>
        </p:nvSpPr>
        <p:spPr>
          <a:xfrm>
            <a:off x="7620" y="4838700"/>
            <a:ext cx="609600" cy="304800"/>
          </a:xfrm>
          <a:prstGeom prst="rect">
            <a:avLst/>
          </a:prstGeom>
        </p:spPr>
        <p:txBody>
          <a:bodyPr/>
          <a:lstStyle>
            <a:defPPr>
              <a:defRPr lang="en-US"/>
            </a:defPPr>
            <a:lvl1pPr algn="l" rtl="0" fontAlgn="base">
              <a:spcBef>
                <a:spcPct val="0"/>
              </a:spcBef>
              <a:spcAft>
                <a:spcPct val="0"/>
              </a:spcAft>
              <a:defRPr kern="1200">
                <a:solidFill>
                  <a:prstClr val="white">
                    <a:lumMod val="50000"/>
                  </a:prstClr>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a:defRPr/>
            </a:pPr>
            <a:fld id="{2B7F6F01-B6B0-4D52-B326-66FED59B8C3E}" type="slidenum">
              <a:rPr lang="en-US" sz="1000" smtClean="0"/>
              <a:pPr algn="r">
                <a:defRPr/>
              </a:pPr>
              <a:t>‹#›</a:t>
            </a:fld>
            <a:endParaRPr lang="en-US" sz="1000" dirty="0"/>
          </a:p>
        </p:txBody>
      </p:sp>
    </p:spTree>
    <p:extLst>
      <p:ext uri="{BB962C8B-B14F-4D97-AF65-F5344CB8AC3E}">
        <p14:creationId xmlns:p14="http://schemas.microsoft.com/office/powerpoint/2010/main" xmlns="" val="2670637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444500"/>
          </a:xfrm>
        </p:spPr>
        <p:txBody>
          <a:bodyPr/>
          <a:lstStyle>
            <a:lvl1pPr>
              <a:defRPr baseline="0">
                <a:solidFill>
                  <a:srgbClr val="B5121B"/>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28700"/>
            <a:ext cx="8229600" cy="3924302"/>
          </a:xfrm>
        </p:spPr>
        <p:txBody>
          <a:bodyPr/>
          <a:lstStyle>
            <a:lvl1pPr marL="342900" indent="-342900" algn="l">
              <a:buFont typeface="Arial" panose="020B0604020202020204" pitchFamily="34" charset="0"/>
              <a:buChar char="•"/>
              <a:defRPr sz="2400">
                <a:latin typeface="Calibri" pitchFamily="34" charset="0"/>
              </a:defRPr>
            </a:lvl1pPr>
            <a:lvl2pPr algn="l">
              <a:defRPr sz="2200">
                <a:latin typeface="Calibri" pitchFamily="34" charset="0"/>
              </a:defRPr>
            </a:lvl2pPr>
            <a:lvl3pPr algn="l">
              <a:defRPr sz="2000">
                <a:latin typeface="Calibri" pitchFamily="34" charset="0"/>
              </a:defRPr>
            </a:lvl3pPr>
            <a:lvl4pPr algn="l">
              <a:defRPr sz="1800">
                <a:latin typeface="Calibri" pitchFamily="34" charset="0"/>
              </a:defRPr>
            </a:lvl4pPr>
            <a:lvl5pPr algn="l">
              <a:defRPr sz="1600">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txBox="1">
            <a:spLocks/>
          </p:cNvSpPr>
          <p:nvPr userDrawn="1"/>
        </p:nvSpPr>
        <p:spPr>
          <a:xfrm>
            <a:off x="7620" y="4838700"/>
            <a:ext cx="609600" cy="304800"/>
          </a:xfrm>
          <a:prstGeom prst="rect">
            <a:avLst/>
          </a:prstGeom>
        </p:spPr>
        <p:txBody>
          <a:bodyPr/>
          <a:lstStyle>
            <a:defPPr>
              <a:defRPr lang="en-US"/>
            </a:defPPr>
            <a:lvl1pPr algn="l" rtl="0" fontAlgn="base">
              <a:spcBef>
                <a:spcPct val="0"/>
              </a:spcBef>
              <a:spcAft>
                <a:spcPct val="0"/>
              </a:spcAft>
              <a:defRPr kern="1200">
                <a:solidFill>
                  <a:prstClr val="white">
                    <a:lumMod val="50000"/>
                  </a:prstClr>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a:defRPr/>
            </a:pPr>
            <a:fld id="{2B7F6F01-B6B0-4D52-B326-66FED59B8C3E}" type="slidenum">
              <a:rPr lang="en-US" sz="1000" smtClean="0"/>
              <a:pPr algn="r">
                <a:defRPr/>
              </a:pPr>
              <a:t>‹#›</a:t>
            </a:fld>
            <a:endParaRPr lang="en-US" sz="1000" dirty="0"/>
          </a:p>
        </p:txBody>
      </p:sp>
    </p:spTree>
    <p:extLst>
      <p:ext uri="{BB962C8B-B14F-4D97-AF65-F5344CB8AC3E}">
        <p14:creationId xmlns:p14="http://schemas.microsoft.com/office/powerpoint/2010/main" xmlns="" val="2636835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444500"/>
          </a:xfrm>
        </p:spPr>
        <p:txBody>
          <a:bodyPr/>
          <a:lstStyle>
            <a:lvl1pPr>
              <a:defRPr>
                <a:solidFill>
                  <a:srgbClr val="B5121B"/>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28700"/>
            <a:ext cx="8229600" cy="3924302"/>
          </a:xfrm>
        </p:spPr>
        <p:txBody>
          <a:bodyPr/>
          <a:lstStyle>
            <a:lvl1pPr marL="342900" indent="-342900" algn="l">
              <a:buFont typeface="Arial" panose="020B0604020202020204" pitchFamily="34" charset="0"/>
              <a:buChar char="•"/>
              <a:defRPr sz="2400">
                <a:latin typeface="Calibri" pitchFamily="34" charset="0"/>
              </a:defRPr>
            </a:lvl1pPr>
            <a:lvl2pPr algn="l">
              <a:defRPr sz="2200">
                <a:latin typeface="Calibri" pitchFamily="34" charset="0"/>
              </a:defRPr>
            </a:lvl2pPr>
            <a:lvl3pPr algn="l">
              <a:defRPr sz="2000">
                <a:latin typeface="Calibri" pitchFamily="34" charset="0"/>
              </a:defRPr>
            </a:lvl3pPr>
            <a:lvl4pPr algn="l">
              <a:defRPr sz="1800">
                <a:latin typeface="Calibri" pitchFamily="34" charset="0"/>
              </a:defRPr>
            </a:lvl4pPr>
            <a:lvl5pPr algn="l">
              <a:defRPr sz="1600">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txBox="1">
            <a:spLocks/>
          </p:cNvSpPr>
          <p:nvPr userDrawn="1"/>
        </p:nvSpPr>
        <p:spPr>
          <a:xfrm>
            <a:off x="7620" y="4838700"/>
            <a:ext cx="609600" cy="304800"/>
          </a:xfrm>
          <a:prstGeom prst="rect">
            <a:avLst/>
          </a:prstGeom>
        </p:spPr>
        <p:txBody>
          <a:bodyPr/>
          <a:lstStyle>
            <a:defPPr>
              <a:defRPr lang="en-US"/>
            </a:defPPr>
            <a:lvl1pPr algn="l" rtl="0" fontAlgn="base">
              <a:spcBef>
                <a:spcPct val="0"/>
              </a:spcBef>
              <a:spcAft>
                <a:spcPct val="0"/>
              </a:spcAft>
              <a:defRPr kern="1200">
                <a:solidFill>
                  <a:prstClr val="white">
                    <a:lumMod val="50000"/>
                  </a:prstClr>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a:defRPr/>
            </a:pPr>
            <a:fld id="{2B7F6F01-B6B0-4D52-B326-66FED59B8C3E}" type="slidenum">
              <a:rPr lang="en-US" sz="1000" smtClean="0"/>
              <a:pPr algn="r">
                <a:defRPr/>
              </a:pPr>
              <a:t>‹#›</a:t>
            </a:fld>
            <a:endParaRPr lang="en-US" sz="1000" dirty="0"/>
          </a:p>
        </p:txBody>
      </p:sp>
    </p:spTree>
    <p:extLst>
      <p:ext uri="{BB962C8B-B14F-4D97-AF65-F5344CB8AC3E}">
        <p14:creationId xmlns:p14="http://schemas.microsoft.com/office/powerpoint/2010/main" xmlns="" val="643354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382775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135063"/>
            <a:ext cx="8229600" cy="952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2166938"/>
            <a:ext cx="8229600" cy="278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457200" y="5297488"/>
            <a:ext cx="609600" cy="303212"/>
          </a:xfrm>
          <a:prstGeom prst="rect">
            <a:avLst/>
          </a:prstGeom>
        </p:spPr>
        <p:txBody>
          <a:bodyPr vert="horz" wrap="square" lIns="91440" tIns="45720" rIns="91440" bIns="45720" numCol="1" anchor="ctr" anchorCtr="0" compatLnSpc="1">
            <a:prstTxWarp prst="textNoShape">
              <a:avLst/>
            </a:prstTxWarp>
          </a:bodyPr>
          <a:lstStyle>
            <a:lvl1pPr algn="r">
              <a:defRPr sz="1100">
                <a:solidFill>
                  <a:srgbClr val="898989"/>
                </a:solidFill>
                <a:latin typeface="Frutiger 45" charset="0"/>
                <a:ea typeface="ＭＳ Ｐゴシック" pitchFamily="34" charset="-128"/>
                <a:cs typeface="+mn-cs"/>
              </a:defRPr>
            </a:lvl1pPr>
          </a:lstStyle>
          <a:p>
            <a:pPr>
              <a:defRPr/>
            </a:pPr>
            <a:fld id="{294C99FD-5914-43B7-8A45-4C47CD3A0136}" type="slidenum">
              <a:rPr lang="en-US"/>
              <a:pPr>
                <a:defRPr/>
              </a:pPr>
              <a:t>‹#›</a:t>
            </a:fld>
            <a:endParaRPr lang="en-US" dirty="0"/>
          </a:p>
        </p:txBody>
      </p:sp>
      <p:pic>
        <p:nvPicPr>
          <p:cNvPr id="1029" name="Picture 7"/>
          <p:cNvPicPr>
            <a:picLocks noChangeAspect="1"/>
          </p:cNvPicPr>
          <p:nvPr userDrawn="1"/>
        </p:nvPicPr>
        <p:blipFill>
          <a:blip r:embed="rId7" cstate="print">
            <a:extLst>
              <a:ext uri="{28A0092B-C50C-407E-A947-70E740481C1C}">
                <a14:useLocalDpi xmlns:a14="http://schemas.microsoft.com/office/drawing/2010/main" xmlns=""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704" r:id="rId1"/>
    <p:sldLayoutId id="2147484705" r:id="rId2"/>
    <p:sldLayoutId id="2147484706" r:id="rId3"/>
    <p:sldLayoutId id="2147484707" r:id="rId4"/>
    <p:sldLayoutId id="2147484708" r:id="rId5"/>
  </p:sldLayoutIdLst>
  <p:hf hdr="0" ftr="0" dt="0"/>
  <p:txStyles>
    <p:titleStyle>
      <a:lvl1pPr algn="l" defTabSz="457200" rtl="0" eaLnBrk="0" fontAlgn="base" hangingPunct="0">
        <a:spcBef>
          <a:spcPct val="0"/>
        </a:spcBef>
        <a:spcAft>
          <a:spcPct val="0"/>
        </a:spcAft>
        <a:defRPr sz="4000" kern="1200">
          <a:solidFill>
            <a:srgbClr val="C50038"/>
          </a:solidFill>
          <a:latin typeface="Frutiger 45"/>
          <a:ea typeface="MS PGothic" pitchFamily="34" charset="-128"/>
          <a:cs typeface="MS PGothic" pitchFamily="34" charset="-128"/>
        </a:defRPr>
      </a:lvl1pPr>
      <a:lvl2pPr algn="l" defTabSz="457200" rtl="0" eaLnBrk="0" fontAlgn="base" hangingPunct="0">
        <a:spcBef>
          <a:spcPct val="0"/>
        </a:spcBef>
        <a:spcAft>
          <a:spcPct val="0"/>
        </a:spcAft>
        <a:defRPr sz="4000">
          <a:solidFill>
            <a:srgbClr val="C50038"/>
          </a:solidFill>
          <a:latin typeface="Frutiger 45" charset="0"/>
          <a:ea typeface="MS PGothic" pitchFamily="34" charset="-128"/>
          <a:cs typeface="MS PGothic" pitchFamily="34" charset="-128"/>
        </a:defRPr>
      </a:lvl2pPr>
      <a:lvl3pPr algn="l" defTabSz="457200" rtl="0" eaLnBrk="0" fontAlgn="base" hangingPunct="0">
        <a:spcBef>
          <a:spcPct val="0"/>
        </a:spcBef>
        <a:spcAft>
          <a:spcPct val="0"/>
        </a:spcAft>
        <a:defRPr sz="4000">
          <a:solidFill>
            <a:srgbClr val="C50038"/>
          </a:solidFill>
          <a:latin typeface="Frutiger 45" charset="0"/>
          <a:ea typeface="MS PGothic" pitchFamily="34" charset="-128"/>
          <a:cs typeface="MS PGothic" pitchFamily="34" charset="-128"/>
        </a:defRPr>
      </a:lvl3pPr>
      <a:lvl4pPr algn="l" defTabSz="457200" rtl="0" eaLnBrk="0" fontAlgn="base" hangingPunct="0">
        <a:spcBef>
          <a:spcPct val="0"/>
        </a:spcBef>
        <a:spcAft>
          <a:spcPct val="0"/>
        </a:spcAft>
        <a:defRPr sz="4000">
          <a:solidFill>
            <a:srgbClr val="C50038"/>
          </a:solidFill>
          <a:latin typeface="Frutiger 45" charset="0"/>
          <a:ea typeface="MS PGothic" pitchFamily="34" charset="-128"/>
          <a:cs typeface="MS PGothic" pitchFamily="34" charset="-128"/>
        </a:defRPr>
      </a:lvl4pPr>
      <a:lvl5pPr algn="l" defTabSz="457200" rtl="0" eaLnBrk="0" fontAlgn="base" hangingPunct="0">
        <a:spcBef>
          <a:spcPct val="0"/>
        </a:spcBef>
        <a:spcAft>
          <a:spcPct val="0"/>
        </a:spcAft>
        <a:defRPr sz="4000">
          <a:solidFill>
            <a:srgbClr val="C50038"/>
          </a:solidFill>
          <a:latin typeface="Frutiger 45" charset="0"/>
          <a:ea typeface="MS PGothic" pitchFamily="34" charset="-128"/>
          <a:cs typeface="MS PGothic" pitchFamily="34" charset="-128"/>
        </a:defRPr>
      </a:lvl5pPr>
      <a:lvl6pPr marL="457200" algn="l" defTabSz="457200" rtl="0" eaLnBrk="1" fontAlgn="base" hangingPunct="1">
        <a:spcBef>
          <a:spcPct val="0"/>
        </a:spcBef>
        <a:spcAft>
          <a:spcPct val="0"/>
        </a:spcAft>
        <a:defRPr sz="4000">
          <a:solidFill>
            <a:srgbClr val="C50038"/>
          </a:solidFill>
          <a:latin typeface="Frutiger 45" charset="0"/>
          <a:ea typeface="ＭＳ Ｐゴシック" pitchFamily="-109" charset="-128"/>
          <a:cs typeface="ＭＳ Ｐゴシック" pitchFamily="-109" charset="-128"/>
        </a:defRPr>
      </a:lvl6pPr>
      <a:lvl7pPr marL="914400" algn="l" defTabSz="457200" rtl="0" eaLnBrk="1" fontAlgn="base" hangingPunct="1">
        <a:spcBef>
          <a:spcPct val="0"/>
        </a:spcBef>
        <a:spcAft>
          <a:spcPct val="0"/>
        </a:spcAft>
        <a:defRPr sz="4000">
          <a:solidFill>
            <a:srgbClr val="C50038"/>
          </a:solidFill>
          <a:latin typeface="Frutiger 45" charset="0"/>
          <a:ea typeface="ＭＳ Ｐゴシック" pitchFamily="-109" charset="-128"/>
          <a:cs typeface="ＭＳ Ｐゴシック" pitchFamily="-109" charset="-128"/>
        </a:defRPr>
      </a:lvl7pPr>
      <a:lvl8pPr marL="1371600" algn="l" defTabSz="457200" rtl="0" eaLnBrk="1" fontAlgn="base" hangingPunct="1">
        <a:spcBef>
          <a:spcPct val="0"/>
        </a:spcBef>
        <a:spcAft>
          <a:spcPct val="0"/>
        </a:spcAft>
        <a:defRPr sz="4000">
          <a:solidFill>
            <a:srgbClr val="C50038"/>
          </a:solidFill>
          <a:latin typeface="Frutiger 45" charset="0"/>
          <a:ea typeface="ＭＳ Ｐゴシック" pitchFamily="-109" charset="-128"/>
          <a:cs typeface="ＭＳ Ｐゴシック" pitchFamily="-109" charset="-128"/>
        </a:defRPr>
      </a:lvl8pPr>
      <a:lvl9pPr marL="1828800" algn="l" defTabSz="457200" rtl="0" eaLnBrk="1" fontAlgn="base" hangingPunct="1">
        <a:spcBef>
          <a:spcPct val="0"/>
        </a:spcBef>
        <a:spcAft>
          <a:spcPct val="0"/>
        </a:spcAft>
        <a:defRPr sz="4000">
          <a:solidFill>
            <a:srgbClr val="C50038"/>
          </a:solidFill>
          <a:latin typeface="Frutiger 45" charset="0"/>
          <a:ea typeface="ＭＳ Ｐゴシック" pitchFamily="-109" charset="-128"/>
          <a:cs typeface="ＭＳ Ｐゴシック" pitchFamily="-109" charset="-128"/>
        </a:defRPr>
      </a:lvl9pPr>
    </p:titleStyle>
    <p:body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Frutiger 45"/>
          <a:ea typeface="MS PGothic" pitchFamily="34" charset="-128"/>
          <a:cs typeface="MS PGothic" pitchFamily="34" charset="-128"/>
        </a:defRPr>
      </a:lvl1pPr>
      <a:lvl2pPr marL="742950" indent="-285750" algn="l" defTabSz="457200" rtl="0" eaLnBrk="0" fontAlgn="base" hangingPunct="0">
        <a:spcBef>
          <a:spcPct val="20000"/>
        </a:spcBef>
        <a:spcAft>
          <a:spcPct val="0"/>
        </a:spcAft>
        <a:buFont typeface="Arial" pitchFamily="34" charset="0"/>
        <a:buChar char="–"/>
        <a:defRPr sz="2000" kern="1200">
          <a:solidFill>
            <a:srgbClr val="595959"/>
          </a:solidFill>
          <a:latin typeface="Frutiger 45"/>
          <a:ea typeface="MS PGothic" pitchFamily="34" charset="-128"/>
          <a:cs typeface="MS PGothic" pitchFamily="34" charset="-128"/>
        </a:defRPr>
      </a:lvl2pPr>
      <a:lvl3pPr marL="1143000" indent="-228600" algn="l" defTabSz="457200" rtl="0" eaLnBrk="0" fontAlgn="base" hangingPunct="0">
        <a:spcBef>
          <a:spcPct val="20000"/>
        </a:spcBef>
        <a:spcAft>
          <a:spcPct val="0"/>
        </a:spcAft>
        <a:buFont typeface="Arial" pitchFamily="34" charset="0"/>
        <a:buChar char="•"/>
        <a:defRPr kern="1200">
          <a:solidFill>
            <a:srgbClr val="595959"/>
          </a:solidFill>
          <a:latin typeface="Frutiger 45"/>
          <a:ea typeface="MS PGothic" pitchFamily="34" charset="-128"/>
          <a:cs typeface="MS PGothic" pitchFamily="34" charset="-128"/>
        </a:defRPr>
      </a:lvl3pPr>
      <a:lvl4pPr marL="1600200" indent="-228600" algn="l" defTabSz="457200" rtl="0" eaLnBrk="0" fontAlgn="base" hangingPunct="0">
        <a:spcBef>
          <a:spcPct val="20000"/>
        </a:spcBef>
        <a:spcAft>
          <a:spcPct val="0"/>
        </a:spcAft>
        <a:buFont typeface="Arial" pitchFamily="34" charset="0"/>
        <a:buChar char="–"/>
        <a:defRPr sz="1600" kern="1200">
          <a:solidFill>
            <a:srgbClr val="595959"/>
          </a:solidFill>
          <a:latin typeface="Frutiger 45"/>
          <a:ea typeface="MS PGothic" pitchFamily="34" charset="-128"/>
          <a:cs typeface="MS PGothic" pitchFamily="34" charset="-128"/>
        </a:defRPr>
      </a:lvl4pPr>
      <a:lvl5pPr marL="2057400" indent="-228600" algn="l" defTabSz="457200" rtl="0" eaLnBrk="0" fontAlgn="base" hangingPunct="0">
        <a:spcBef>
          <a:spcPct val="20000"/>
        </a:spcBef>
        <a:spcAft>
          <a:spcPct val="0"/>
        </a:spcAft>
        <a:buFont typeface="Arial" pitchFamily="34" charset="0"/>
        <a:buChar char="»"/>
        <a:defRPr sz="1600" kern="1200">
          <a:solidFill>
            <a:srgbClr val="595959"/>
          </a:solidFill>
          <a:latin typeface="Frutiger 45"/>
          <a:ea typeface="MS PGothic" pitchFamily="34" charset="-128"/>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xxxxxx@hallrender.com" TargetMode="External"/><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 Id="rId6" Type="http://schemas.openxmlformats.org/officeDocument/2006/relationships/hyperlink" Target="http://www.hallrender.com/contact/sign_up_resources/" TargetMode="External"/><Relationship Id="rId5" Type="http://schemas.openxmlformats.org/officeDocument/2006/relationships/hyperlink" Target="http://blogs.hallrender.com/" TargetMode="External"/><Relationship Id="rId4" Type="http://schemas.openxmlformats.org/officeDocument/2006/relationships/hyperlink" Target="mailto:xxxxxx@hallrender.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3" name="Rectangle 17"/>
          <p:cNvSpPr txBox="1">
            <a:spLocks noChangeArrowheads="1"/>
          </p:cNvSpPr>
          <p:nvPr/>
        </p:nvSpPr>
        <p:spPr bwMode="auto">
          <a:xfrm>
            <a:off x="0" y="647700"/>
            <a:ext cx="91440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eaLnBrk="0" hangingPunct="0">
              <a:spcBef>
                <a:spcPct val="20000"/>
              </a:spcBef>
              <a:buFont typeface="Arial" pitchFamily="34" charset="0"/>
              <a:buChar char="•"/>
              <a:defRPr sz="2000">
                <a:solidFill>
                  <a:srgbClr val="595959"/>
                </a:solidFill>
                <a:latin typeface="Frutiger 45" charset="0"/>
                <a:ea typeface="MS PGothic" pitchFamily="34" charset="-128"/>
              </a:defRPr>
            </a:lvl1pPr>
            <a:lvl2pPr marL="742950" indent="-285750" defTabSz="457200" eaLnBrk="0" hangingPunct="0">
              <a:spcBef>
                <a:spcPct val="20000"/>
              </a:spcBef>
              <a:buFont typeface="Arial" pitchFamily="34" charset="0"/>
              <a:buChar char="–"/>
              <a:defRPr sz="2000">
                <a:solidFill>
                  <a:srgbClr val="595959"/>
                </a:solidFill>
                <a:latin typeface="Frutiger 45" charset="0"/>
                <a:ea typeface="MS PGothic" pitchFamily="34" charset="-128"/>
              </a:defRPr>
            </a:lvl2pPr>
            <a:lvl3pPr marL="1143000" indent="-228600" defTabSz="457200" eaLnBrk="0" hangingPunct="0">
              <a:spcBef>
                <a:spcPct val="20000"/>
              </a:spcBef>
              <a:buFont typeface="Arial" pitchFamily="34" charset="0"/>
              <a:buChar char="•"/>
              <a:defRPr>
                <a:solidFill>
                  <a:srgbClr val="595959"/>
                </a:solidFill>
                <a:latin typeface="Frutiger 45" charset="0"/>
                <a:ea typeface="MS PGothic" pitchFamily="34" charset="-128"/>
              </a:defRPr>
            </a:lvl3pPr>
            <a:lvl4pPr marL="1600200" indent="-228600" defTabSz="457200" eaLnBrk="0" hangingPunct="0">
              <a:spcBef>
                <a:spcPct val="20000"/>
              </a:spcBef>
              <a:buFont typeface="Arial" pitchFamily="34" charset="0"/>
              <a:buChar char="–"/>
              <a:defRPr sz="1600">
                <a:solidFill>
                  <a:srgbClr val="595959"/>
                </a:solidFill>
                <a:latin typeface="Frutiger 45" charset="0"/>
                <a:ea typeface="MS PGothic" pitchFamily="34" charset="-128"/>
              </a:defRPr>
            </a:lvl4pPr>
            <a:lvl5pPr marL="2057400" indent="-228600" defTabSz="457200" eaLnBrk="0" hangingPunct="0">
              <a:spcBef>
                <a:spcPct val="20000"/>
              </a:spcBef>
              <a:buFont typeface="Arial" pitchFamily="34" charset="0"/>
              <a:buChar char="»"/>
              <a:defRPr sz="1600">
                <a:solidFill>
                  <a:srgbClr val="595959"/>
                </a:solidFill>
                <a:latin typeface="Frutiger 45"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1600">
                <a:solidFill>
                  <a:srgbClr val="595959"/>
                </a:solidFill>
                <a:latin typeface="Frutiger 45"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1600">
                <a:solidFill>
                  <a:srgbClr val="595959"/>
                </a:solidFill>
                <a:latin typeface="Frutiger 45"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1600">
                <a:solidFill>
                  <a:srgbClr val="595959"/>
                </a:solidFill>
                <a:latin typeface="Frutiger 45"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1600">
                <a:solidFill>
                  <a:srgbClr val="595959"/>
                </a:solidFill>
                <a:latin typeface="Frutiger 45" charset="0"/>
                <a:ea typeface="MS PGothic" pitchFamily="34" charset="-128"/>
              </a:defRPr>
            </a:lvl9pPr>
          </a:lstStyle>
          <a:p>
            <a:pPr algn="ctr">
              <a:spcBef>
                <a:spcPct val="0"/>
              </a:spcBef>
              <a:buFont typeface="Arial" pitchFamily="34" charset="0"/>
              <a:buNone/>
              <a:defRPr/>
            </a:pPr>
            <a:r>
              <a:rPr lang="en-US" altLang="en-US" sz="5400" dirty="0" smtClean="0">
                <a:solidFill>
                  <a:schemeClr val="bg1"/>
                </a:solidFill>
              </a:rPr>
              <a:t>Legal Challenges</a:t>
            </a:r>
          </a:p>
          <a:p>
            <a:pPr algn="ctr">
              <a:spcBef>
                <a:spcPct val="0"/>
              </a:spcBef>
              <a:buFont typeface="Arial" pitchFamily="34" charset="0"/>
              <a:buNone/>
              <a:defRPr/>
            </a:pPr>
            <a:r>
              <a:rPr lang="en-US" altLang="en-US" sz="4000" dirty="0" smtClean="0">
                <a:solidFill>
                  <a:schemeClr val="bg1">
                    <a:lumMod val="85000"/>
                  </a:schemeClr>
                </a:solidFill>
              </a:rPr>
              <a:t>What’s Next for the </a:t>
            </a:r>
            <a:r>
              <a:rPr lang="en-US" altLang="en-US" sz="4000" dirty="0" err="1" smtClean="0">
                <a:solidFill>
                  <a:schemeClr val="bg1">
                    <a:lumMod val="85000"/>
                  </a:schemeClr>
                </a:solidFill>
              </a:rPr>
              <a:t>ACA</a:t>
            </a:r>
            <a:r>
              <a:rPr lang="en-US" altLang="en-US" sz="4000" dirty="0" smtClean="0">
                <a:solidFill>
                  <a:schemeClr val="bg1">
                    <a:lumMod val="85000"/>
                  </a:schemeClr>
                </a:solidFill>
              </a:rPr>
              <a:t>?</a:t>
            </a:r>
          </a:p>
          <a:p>
            <a:pPr algn="ctr">
              <a:spcBef>
                <a:spcPct val="0"/>
              </a:spcBef>
              <a:buFontTx/>
              <a:buNone/>
              <a:defRPr/>
            </a:pPr>
            <a:endParaRPr lang="en-US" altLang="en-US" sz="4000" dirty="0">
              <a:solidFill>
                <a:srgbClr val="7F7F7F"/>
              </a:solidFill>
            </a:endParaRPr>
          </a:p>
        </p:txBody>
      </p:sp>
      <p:pic>
        <p:nvPicPr>
          <p:cNvPr id="7172" name="Pictur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000" y="2471738"/>
            <a:ext cx="1295400" cy="48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304800" y="169863"/>
            <a:ext cx="8610600" cy="368300"/>
          </a:xfrm>
          <a:prstGeom prst="rect">
            <a:avLst/>
          </a:prstGeom>
          <a:noFill/>
        </p:spPr>
        <p:txBody>
          <a:bodyPr>
            <a:spAutoFit/>
          </a:bodyPr>
          <a:lstStyle/>
          <a:p>
            <a:pPr algn="ctr">
              <a:defRPr/>
            </a:pPr>
            <a:r>
              <a:rPr lang="en-US" altLang="en-US" b="1" dirty="0" smtClean="0">
                <a:solidFill>
                  <a:srgbClr val="C00000"/>
                </a:solidFill>
                <a:latin typeface="Frutiger 45" charset="0"/>
                <a:cs typeface="+mn-cs"/>
              </a:rPr>
              <a:t>STATE OF REFORM-INLAND NORTHWEST 2015</a:t>
            </a:r>
            <a:endParaRPr lang="en-US" altLang="en-US" b="1" dirty="0">
              <a:solidFill>
                <a:srgbClr val="C00000"/>
              </a:solidFill>
              <a:latin typeface="Frutiger 45" charset="0"/>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467600" y="4411663"/>
            <a:ext cx="1295400" cy="48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5" name="Title 1"/>
          <p:cNvSpPr txBox="1">
            <a:spLocks/>
          </p:cNvSpPr>
          <p:nvPr/>
        </p:nvSpPr>
        <p:spPr bwMode="auto">
          <a:xfrm>
            <a:off x="0" y="800100"/>
            <a:ext cx="9144000"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eaLnBrk="0" hangingPunct="0">
              <a:spcBef>
                <a:spcPct val="20000"/>
              </a:spcBef>
              <a:buFont typeface="Arial" pitchFamily="34" charset="0"/>
              <a:buChar char="•"/>
              <a:defRPr sz="2000">
                <a:solidFill>
                  <a:srgbClr val="595959"/>
                </a:solidFill>
                <a:latin typeface="Frutiger 45"/>
                <a:ea typeface="MS PGothic" pitchFamily="34" charset="-128"/>
              </a:defRPr>
            </a:lvl1pPr>
            <a:lvl2pPr marL="742950" indent="-285750" defTabSz="457200" eaLnBrk="0" hangingPunct="0">
              <a:spcBef>
                <a:spcPct val="20000"/>
              </a:spcBef>
              <a:buFont typeface="Arial" pitchFamily="34" charset="0"/>
              <a:buChar char="–"/>
              <a:defRPr sz="2000">
                <a:solidFill>
                  <a:srgbClr val="595959"/>
                </a:solidFill>
                <a:latin typeface="Frutiger 45"/>
                <a:ea typeface="MS PGothic" pitchFamily="34" charset="-128"/>
              </a:defRPr>
            </a:lvl2pPr>
            <a:lvl3pPr marL="1143000" indent="-228600" defTabSz="457200" eaLnBrk="0" hangingPunct="0">
              <a:spcBef>
                <a:spcPct val="20000"/>
              </a:spcBef>
              <a:buFont typeface="Arial" pitchFamily="34" charset="0"/>
              <a:buChar char="•"/>
              <a:defRPr>
                <a:solidFill>
                  <a:srgbClr val="595959"/>
                </a:solidFill>
                <a:latin typeface="Frutiger 45"/>
                <a:ea typeface="MS PGothic" pitchFamily="34" charset="-128"/>
              </a:defRPr>
            </a:lvl3pPr>
            <a:lvl4pPr marL="1600200" indent="-228600" defTabSz="457200" eaLnBrk="0" hangingPunct="0">
              <a:spcBef>
                <a:spcPct val="20000"/>
              </a:spcBef>
              <a:buFont typeface="Arial" pitchFamily="34" charset="0"/>
              <a:buChar char="–"/>
              <a:defRPr sz="1600">
                <a:solidFill>
                  <a:srgbClr val="595959"/>
                </a:solidFill>
                <a:latin typeface="Frutiger 45"/>
                <a:ea typeface="MS PGothic" pitchFamily="34" charset="-128"/>
              </a:defRPr>
            </a:lvl4pPr>
            <a:lvl5pPr marL="2057400" indent="-228600" defTabSz="457200" eaLnBrk="0" hangingPunct="0">
              <a:spcBef>
                <a:spcPct val="20000"/>
              </a:spcBef>
              <a:buFont typeface="Arial" pitchFamily="34" charset="0"/>
              <a:buChar char="»"/>
              <a:defRPr sz="1600">
                <a:solidFill>
                  <a:srgbClr val="595959"/>
                </a:solidFill>
                <a:latin typeface="Frutiger 45"/>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1600">
                <a:solidFill>
                  <a:srgbClr val="595959"/>
                </a:solidFill>
                <a:latin typeface="Frutiger 45"/>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1600">
                <a:solidFill>
                  <a:srgbClr val="595959"/>
                </a:solidFill>
                <a:latin typeface="Frutiger 45"/>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1600">
                <a:solidFill>
                  <a:srgbClr val="595959"/>
                </a:solidFill>
                <a:latin typeface="Frutiger 45"/>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1600">
                <a:solidFill>
                  <a:srgbClr val="595959"/>
                </a:solidFill>
                <a:latin typeface="Frutiger 45"/>
                <a:ea typeface="MS PGothic" pitchFamily="34" charset="-128"/>
              </a:defRPr>
            </a:lvl9pPr>
          </a:lstStyle>
          <a:p>
            <a:pPr algn="ctr">
              <a:spcBef>
                <a:spcPct val="0"/>
              </a:spcBef>
              <a:buFontTx/>
              <a:buNone/>
            </a:pPr>
            <a:r>
              <a:rPr lang="en-US" altLang="en-US" sz="4200" dirty="0" smtClean="0">
                <a:solidFill>
                  <a:srgbClr val="B5121B"/>
                </a:solidFill>
              </a:rPr>
              <a:t>Legal Challenges</a:t>
            </a:r>
            <a:endParaRPr lang="en-US" altLang="en-US" sz="4200" dirty="0">
              <a:solidFill>
                <a:srgbClr val="B5121B"/>
              </a:solidFill>
            </a:endParaRPr>
          </a:p>
          <a:p>
            <a:pPr algn="ctr">
              <a:spcBef>
                <a:spcPct val="0"/>
              </a:spcBef>
              <a:buFontTx/>
              <a:buNone/>
            </a:pPr>
            <a:r>
              <a:rPr lang="en-US" altLang="en-US" sz="3200" dirty="0">
                <a:solidFill>
                  <a:srgbClr val="7F7F7F"/>
                </a:solidFill>
              </a:rPr>
              <a:t> </a:t>
            </a:r>
            <a:r>
              <a:rPr lang="en-US" altLang="en-US" sz="3200" dirty="0" smtClean="0">
                <a:solidFill>
                  <a:srgbClr val="7F7F7F"/>
                </a:solidFill>
              </a:rPr>
              <a:t>What’s Next for the </a:t>
            </a:r>
            <a:r>
              <a:rPr lang="en-US" altLang="en-US" sz="3200" dirty="0" err="1" smtClean="0">
                <a:solidFill>
                  <a:srgbClr val="7F7F7F"/>
                </a:solidFill>
              </a:rPr>
              <a:t>ACA</a:t>
            </a:r>
            <a:r>
              <a:rPr lang="en-US" altLang="en-US" sz="3200" dirty="0" smtClean="0">
                <a:solidFill>
                  <a:srgbClr val="7F7F7F"/>
                </a:solidFill>
              </a:rPr>
              <a:t>?</a:t>
            </a:r>
            <a:endParaRPr lang="en-US" altLang="en-US" sz="3200" dirty="0">
              <a:solidFill>
                <a:srgbClr val="7F7F7F"/>
              </a:solidFill>
            </a:endParaRPr>
          </a:p>
        </p:txBody>
      </p:sp>
      <p:sp>
        <p:nvSpPr>
          <p:cNvPr id="2" name="TextBox 1"/>
          <p:cNvSpPr txBox="1"/>
          <p:nvPr/>
        </p:nvSpPr>
        <p:spPr>
          <a:xfrm>
            <a:off x="0" y="354013"/>
            <a:ext cx="9144000" cy="369887"/>
          </a:xfrm>
          <a:prstGeom prst="rect">
            <a:avLst/>
          </a:prstGeom>
          <a:noFill/>
        </p:spPr>
        <p:txBody>
          <a:bodyPr>
            <a:spAutoFit/>
          </a:bodyPr>
          <a:lstStyle/>
          <a:p>
            <a:pPr algn="ctr">
              <a:defRPr/>
            </a:pPr>
            <a:r>
              <a:rPr lang="en-US" altLang="en-US" b="1" dirty="0" smtClean="0">
                <a:solidFill>
                  <a:schemeClr val="tx1">
                    <a:lumMod val="50000"/>
                    <a:lumOff val="50000"/>
                  </a:schemeClr>
                </a:solidFill>
                <a:latin typeface="Frutiger 45" charset="0"/>
                <a:cs typeface="+mn-cs"/>
              </a:rPr>
              <a:t>STATE OF REFORM-INLAND NORTHWEST 2015</a:t>
            </a:r>
            <a:endParaRPr lang="en-US" altLang="en-US" b="1" dirty="0">
              <a:solidFill>
                <a:schemeClr val="tx1">
                  <a:lumMod val="50000"/>
                  <a:lumOff val="50000"/>
                </a:schemeClr>
              </a:solidFill>
              <a:latin typeface="Frutiger 45" charset="0"/>
              <a:cs typeface="+mn-cs"/>
            </a:endParaRPr>
          </a:p>
        </p:txBody>
      </p:sp>
      <p:sp>
        <p:nvSpPr>
          <p:cNvPr id="7" name="TextBox 6"/>
          <p:cNvSpPr txBox="1"/>
          <p:nvPr/>
        </p:nvSpPr>
        <p:spPr>
          <a:xfrm>
            <a:off x="0" y="2106613"/>
            <a:ext cx="9144000" cy="369887"/>
          </a:xfrm>
          <a:prstGeom prst="rect">
            <a:avLst/>
          </a:prstGeom>
          <a:noFill/>
        </p:spPr>
        <p:txBody>
          <a:bodyPr>
            <a:spAutoFit/>
          </a:bodyPr>
          <a:lstStyle/>
          <a:p>
            <a:pPr algn="ctr">
              <a:defRPr/>
            </a:pPr>
            <a:r>
              <a:rPr lang="en-US" altLang="en-US" dirty="0" smtClean="0">
                <a:solidFill>
                  <a:schemeClr val="tx1">
                    <a:lumMod val="50000"/>
                    <a:lumOff val="50000"/>
                  </a:schemeClr>
                </a:solidFill>
                <a:latin typeface="Frutiger 45" charset="0"/>
                <a:cs typeface="+mn-cs"/>
              </a:rPr>
              <a:t>September 15, 2015</a:t>
            </a:r>
            <a:endParaRPr lang="en-US" altLang="en-US" dirty="0">
              <a:solidFill>
                <a:schemeClr val="tx1">
                  <a:lumMod val="50000"/>
                  <a:lumOff val="50000"/>
                </a:schemeClr>
              </a:solidFill>
              <a:latin typeface="Frutiger 45" charset="0"/>
              <a:cs typeface="+mn-cs"/>
            </a:endParaRPr>
          </a:p>
        </p:txBody>
      </p:sp>
      <p:sp>
        <p:nvSpPr>
          <p:cNvPr id="3" name="Text Box 18"/>
          <p:cNvSpPr txBox="1">
            <a:spLocks noChangeArrowheads="1"/>
          </p:cNvSpPr>
          <p:nvPr/>
        </p:nvSpPr>
        <p:spPr bwMode="auto">
          <a:xfrm>
            <a:off x="2362200" y="3009900"/>
            <a:ext cx="4419600" cy="14003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000">
                <a:solidFill>
                  <a:srgbClr val="595959"/>
                </a:solidFill>
                <a:latin typeface="Frutiger 45"/>
                <a:ea typeface="MS PGothic" pitchFamily="34" charset="-128"/>
              </a:defRPr>
            </a:lvl1pPr>
            <a:lvl2pPr marL="742950" indent="-285750" eaLnBrk="0" hangingPunct="0">
              <a:spcBef>
                <a:spcPct val="20000"/>
              </a:spcBef>
              <a:buFont typeface="Arial" pitchFamily="34" charset="0"/>
              <a:buChar char="–"/>
              <a:defRPr sz="2000">
                <a:solidFill>
                  <a:srgbClr val="595959"/>
                </a:solidFill>
                <a:latin typeface="Frutiger 45"/>
                <a:ea typeface="MS PGothic" pitchFamily="34" charset="-128"/>
              </a:defRPr>
            </a:lvl2pPr>
            <a:lvl3pPr marL="1143000" indent="-228600" eaLnBrk="0" hangingPunct="0">
              <a:spcBef>
                <a:spcPct val="20000"/>
              </a:spcBef>
              <a:buFont typeface="Arial" pitchFamily="34" charset="0"/>
              <a:buChar char="•"/>
              <a:defRPr>
                <a:solidFill>
                  <a:srgbClr val="595959"/>
                </a:solidFill>
                <a:latin typeface="Frutiger 45"/>
                <a:ea typeface="MS PGothic" pitchFamily="34" charset="-128"/>
              </a:defRPr>
            </a:lvl3pPr>
            <a:lvl4pPr marL="1600200" indent="-228600" eaLnBrk="0" hangingPunct="0">
              <a:spcBef>
                <a:spcPct val="20000"/>
              </a:spcBef>
              <a:buFont typeface="Arial" pitchFamily="34" charset="0"/>
              <a:buChar char="–"/>
              <a:defRPr sz="1600">
                <a:solidFill>
                  <a:srgbClr val="595959"/>
                </a:solidFill>
                <a:latin typeface="Frutiger 45"/>
                <a:ea typeface="MS PGothic" pitchFamily="34" charset="-128"/>
              </a:defRPr>
            </a:lvl4pPr>
            <a:lvl5pPr marL="2057400" indent="-228600" eaLnBrk="0" hangingPunct="0">
              <a:spcBef>
                <a:spcPct val="20000"/>
              </a:spcBef>
              <a:buFont typeface="Arial" pitchFamily="34" charset="0"/>
              <a:buChar char="»"/>
              <a:defRPr sz="1600">
                <a:solidFill>
                  <a:srgbClr val="595959"/>
                </a:solidFill>
                <a:latin typeface="Frutiger 45"/>
                <a:ea typeface="MS PGothic" pitchFamily="34" charset="-128"/>
              </a:defRPr>
            </a:lvl5pPr>
            <a:lvl6pPr marL="2514600" indent="-228600" eaLnBrk="0" fontAlgn="base" hangingPunct="0">
              <a:spcBef>
                <a:spcPct val="20000"/>
              </a:spcBef>
              <a:spcAft>
                <a:spcPct val="0"/>
              </a:spcAft>
              <a:buFont typeface="Arial" pitchFamily="34" charset="0"/>
              <a:buChar char="»"/>
              <a:defRPr sz="1600">
                <a:solidFill>
                  <a:srgbClr val="595959"/>
                </a:solidFill>
                <a:latin typeface="Frutiger 45"/>
                <a:ea typeface="MS PGothic" pitchFamily="34" charset="-128"/>
              </a:defRPr>
            </a:lvl6pPr>
            <a:lvl7pPr marL="2971800" indent="-228600" eaLnBrk="0" fontAlgn="base" hangingPunct="0">
              <a:spcBef>
                <a:spcPct val="20000"/>
              </a:spcBef>
              <a:spcAft>
                <a:spcPct val="0"/>
              </a:spcAft>
              <a:buFont typeface="Arial" pitchFamily="34" charset="0"/>
              <a:buChar char="»"/>
              <a:defRPr sz="1600">
                <a:solidFill>
                  <a:srgbClr val="595959"/>
                </a:solidFill>
                <a:latin typeface="Frutiger 45"/>
                <a:ea typeface="MS PGothic" pitchFamily="34" charset="-128"/>
              </a:defRPr>
            </a:lvl7pPr>
            <a:lvl8pPr marL="3429000" indent="-228600" eaLnBrk="0" fontAlgn="base" hangingPunct="0">
              <a:spcBef>
                <a:spcPct val="20000"/>
              </a:spcBef>
              <a:spcAft>
                <a:spcPct val="0"/>
              </a:spcAft>
              <a:buFont typeface="Arial" pitchFamily="34" charset="0"/>
              <a:buChar char="»"/>
              <a:defRPr sz="1600">
                <a:solidFill>
                  <a:srgbClr val="595959"/>
                </a:solidFill>
                <a:latin typeface="Frutiger 45"/>
                <a:ea typeface="MS PGothic" pitchFamily="34" charset="-128"/>
              </a:defRPr>
            </a:lvl8pPr>
            <a:lvl9pPr marL="3886200" indent="-228600" eaLnBrk="0" fontAlgn="base" hangingPunct="0">
              <a:spcBef>
                <a:spcPct val="20000"/>
              </a:spcBef>
              <a:spcAft>
                <a:spcPct val="0"/>
              </a:spcAft>
              <a:buFont typeface="Arial" pitchFamily="34" charset="0"/>
              <a:buChar char="»"/>
              <a:defRPr sz="1600">
                <a:solidFill>
                  <a:srgbClr val="595959"/>
                </a:solidFill>
                <a:latin typeface="Frutiger 45"/>
                <a:ea typeface="MS PGothic" pitchFamily="34" charset="-128"/>
              </a:defRPr>
            </a:lvl9pPr>
          </a:lstStyle>
          <a:p>
            <a:pPr algn="ctr">
              <a:spcBef>
                <a:spcPct val="0"/>
              </a:spcBef>
              <a:buFontTx/>
              <a:buNone/>
              <a:defRPr/>
            </a:pPr>
            <a:r>
              <a:rPr lang="en-US" altLang="en-US" sz="1500" dirty="0" smtClean="0">
                <a:solidFill>
                  <a:srgbClr val="909090"/>
                </a:solidFill>
                <a:latin typeface="+mj-lt"/>
              </a:rPr>
              <a:t>Presented by</a:t>
            </a:r>
          </a:p>
          <a:p>
            <a:pPr algn="ctr">
              <a:spcBef>
                <a:spcPct val="0"/>
              </a:spcBef>
              <a:buFontTx/>
              <a:buNone/>
              <a:defRPr/>
            </a:pPr>
            <a:r>
              <a:rPr lang="en-US" altLang="en-US" sz="1600" b="1" dirty="0" smtClean="0">
                <a:latin typeface="+mj-lt"/>
              </a:rPr>
              <a:t>Stephen D. Rose</a:t>
            </a:r>
            <a:r>
              <a:rPr lang="en-US" altLang="en-US" sz="1500" b="1" dirty="0" smtClean="0">
                <a:latin typeface="+mj-lt"/>
              </a:rPr>
              <a:t>, J.D., M.B.A.</a:t>
            </a:r>
            <a:endParaRPr lang="en-US" altLang="en-US" sz="1500" dirty="0" smtClean="0">
              <a:latin typeface="+mj-lt"/>
            </a:endParaRPr>
          </a:p>
          <a:p>
            <a:pPr algn="ctr" eaLnBrk="1" hangingPunct="1">
              <a:buFont typeface="Arial" pitchFamily="34" charset="0"/>
              <a:buNone/>
              <a:defRPr/>
            </a:pPr>
            <a:r>
              <a:rPr lang="en-US" sz="1500" dirty="0" smtClean="0">
                <a:latin typeface="+mj-lt"/>
                <a:ea typeface="ＭＳ Ｐゴシック" pitchFamily="-109" charset="-128"/>
              </a:rPr>
              <a:t>Hall, Render, Killian, Heath &amp; Lyman, </a:t>
            </a:r>
            <a:r>
              <a:rPr lang="en-US" sz="1500" dirty="0">
                <a:latin typeface="+mj-lt"/>
                <a:ea typeface="ＭＳ Ｐゴシック" pitchFamily="-109" charset="-128"/>
              </a:rPr>
              <a:t>P.C.</a:t>
            </a:r>
          </a:p>
          <a:p>
            <a:pPr algn="ctr" eaLnBrk="1" hangingPunct="1">
              <a:buFont typeface="Arial" pitchFamily="34" charset="0"/>
              <a:buNone/>
              <a:defRPr/>
            </a:pPr>
            <a:r>
              <a:rPr lang="en-US" sz="1500" dirty="0" smtClean="0">
                <a:latin typeface="+mj-lt"/>
                <a:ea typeface="ＭＳ Ｐゴシック" pitchFamily="-109" charset="-128"/>
              </a:rPr>
              <a:t>(206) 351-4758</a:t>
            </a:r>
            <a:endParaRPr lang="en-US" sz="1500" dirty="0">
              <a:latin typeface="+mj-lt"/>
              <a:ea typeface="ＭＳ Ｐゴシック" pitchFamily="-109" charset="-128"/>
            </a:endParaRPr>
          </a:p>
          <a:p>
            <a:pPr algn="ctr" eaLnBrk="1" hangingPunct="1">
              <a:buFont typeface="Arial" pitchFamily="34" charset="0"/>
              <a:buNone/>
              <a:defRPr/>
            </a:pPr>
            <a:r>
              <a:rPr lang="en-US" sz="1500" dirty="0" smtClean="0">
                <a:latin typeface="+mj-lt"/>
                <a:ea typeface="ＭＳ Ｐゴシック" pitchFamily="-109" charset="-128"/>
                <a:hlinkClick r:id="rId3"/>
              </a:rPr>
              <a:t>srose@hallrender.com</a:t>
            </a:r>
            <a:r>
              <a:rPr lang="en-US" sz="1500" dirty="0" smtClean="0">
                <a:latin typeface="+mj-lt"/>
                <a:ea typeface="ＭＳ Ｐゴシック" pitchFamily="-109" charset="-128"/>
              </a:rPr>
              <a:t> </a:t>
            </a:r>
            <a:endParaRPr lang="en-US" sz="1500" dirty="0">
              <a:latin typeface="+mj-lt"/>
              <a:ea typeface="ＭＳ Ｐゴシック" pitchFamily="-109" charset="-128"/>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a:xfrm>
            <a:off x="685800" y="419100"/>
            <a:ext cx="7772400" cy="2895599"/>
          </a:xfrm>
        </p:spPr>
        <p:txBody>
          <a:bodyPr/>
          <a:lstStyle/>
          <a:p>
            <a:r>
              <a:rPr lang="en-US" altLang="en-US" b="1" dirty="0" smtClean="0"/>
              <a:t>OTHER THREATS TO </a:t>
            </a:r>
            <a:br>
              <a:rPr lang="en-US" altLang="en-US" b="1" dirty="0" smtClean="0"/>
            </a:br>
            <a:r>
              <a:rPr lang="en-US" altLang="en-US" b="1" dirty="0" smtClean="0"/>
              <a:t>THE </a:t>
            </a:r>
            <a:r>
              <a:rPr lang="en-US" altLang="en-US" b="1" dirty="0" err="1" smtClean="0"/>
              <a:t>ACA</a:t>
            </a:r>
            <a:endParaRPr lang="en-US" altLang="en-US" b="1" dirty="0" smtClean="0"/>
          </a:p>
        </p:txBody>
      </p:sp>
      <p:pic>
        <p:nvPicPr>
          <p:cNvPr id="12292"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57800" y="1333500"/>
            <a:ext cx="3657600" cy="3657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Will The Feds Hold Up Their End of The Bargain?</a:t>
            </a:r>
            <a:endParaRPr lang="en-US" sz="2800" dirty="0"/>
          </a:p>
        </p:txBody>
      </p:sp>
      <p:sp>
        <p:nvSpPr>
          <p:cNvPr id="3" name="Content Placeholder 2"/>
          <p:cNvSpPr>
            <a:spLocks noGrp="1"/>
          </p:cNvSpPr>
          <p:nvPr>
            <p:ph idx="1"/>
          </p:nvPr>
        </p:nvSpPr>
        <p:spPr/>
        <p:txBody>
          <a:bodyPr/>
          <a:lstStyle/>
          <a:p>
            <a:r>
              <a:rPr lang="en-US" dirty="0" smtClean="0"/>
              <a:t>Federal Government pays 100% of the cost of Medicaid expansion initially.</a:t>
            </a:r>
          </a:p>
          <a:p>
            <a:r>
              <a:rPr lang="en-US" dirty="0" err="1" smtClean="0"/>
              <a:t>ACA</a:t>
            </a:r>
            <a:r>
              <a:rPr lang="en-US" dirty="0" smtClean="0"/>
              <a:t> currently requires Federal Government to pay no less than 90% of the costs of expansion.</a:t>
            </a:r>
          </a:p>
          <a:p>
            <a:r>
              <a:rPr lang="en-US" dirty="0" smtClean="0"/>
              <a:t>Many are concerned that it is only a matter of time until Feds lower their percentage of contribution.</a:t>
            </a:r>
            <a:endParaRPr lang="en-US" dirty="0"/>
          </a:p>
        </p:txBody>
      </p:sp>
      <p:pic>
        <p:nvPicPr>
          <p:cNvPr id="4" name="Picture 12"/>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43000" y="3695700"/>
            <a:ext cx="1639888" cy="110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2"/>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33800" y="3695700"/>
            <a:ext cx="1639888" cy="110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2"/>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77000" y="3771900"/>
            <a:ext cx="1639888" cy="110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Overall Challenge—</a:t>
            </a:r>
            <a:r>
              <a:rPr lang="en-US" sz="3200" dirty="0" smtClean="0"/>
              <a:t/>
            </a:r>
            <a:br>
              <a:rPr lang="en-US" sz="3200" dirty="0" smtClean="0"/>
            </a:br>
            <a:r>
              <a:rPr lang="en-US" sz="3200" dirty="0" smtClean="0"/>
              <a:t>Repeal of the </a:t>
            </a:r>
            <a:r>
              <a:rPr lang="en-US" sz="3200" dirty="0" err="1" smtClean="0"/>
              <a:t>ACA</a:t>
            </a:r>
            <a:r>
              <a:rPr lang="en-US" sz="3200" dirty="0" smtClean="0"/>
              <a:t>?</a:t>
            </a:r>
            <a:endParaRPr lang="en-US" sz="3200" dirty="0"/>
          </a:p>
        </p:txBody>
      </p:sp>
      <p:sp>
        <p:nvSpPr>
          <p:cNvPr id="3" name="Content Placeholder 2"/>
          <p:cNvSpPr>
            <a:spLocks noGrp="1"/>
          </p:cNvSpPr>
          <p:nvPr>
            <p:ph idx="1"/>
          </p:nvPr>
        </p:nvSpPr>
        <p:spPr/>
        <p:txBody>
          <a:bodyPr/>
          <a:lstStyle/>
          <a:p>
            <a:r>
              <a:rPr lang="en-US" dirty="0" smtClean="0"/>
              <a:t>Will be a topic for the 2016 Presidential campaigns.</a:t>
            </a:r>
          </a:p>
          <a:p>
            <a:r>
              <a:rPr lang="en-US" dirty="0" smtClean="0"/>
              <a:t>Probably not likely.</a:t>
            </a:r>
          </a:p>
          <a:p>
            <a:r>
              <a:rPr lang="en-US" dirty="0" smtClean="0"/>
              <a:t>Republicans would have to win the White House </a:t>
            </a:r>
            <a:r>
              <a:rPr lang="en-US" b="1" i="1" dirty="0" smtClean="0"/>
              <a:t>and</a:t>
            </a:r>
            <a:r>
              <a:rPr lang="en-US" dirty="0" smtClean="0"/>
              <a:t> obtain a filibuster-proof majority in the Senate of 60 votes.</a:t>
            </a:r>
            <a:endParaRPr lang="en-US" dirty="0"/>
          </a:p>
        </p:txBody>
      </p:sp>
      <p:pic>
        <p:nvPicPr>
          <p:cNvPr id="4" name="Picture 12"/>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52800" y="3390900"/>
            <a:ext cx="1639888" cy="1231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19100"/>
            <a:ext cx="8229600" cy="444500"/>
          </a:xfrm>
        </p:spPr>
        <p:txBody>
          <a:bodyPr/>
          <a:lstStyle/>
          <a:p>
            <a:r>
              <a:rPr lang="en-US" sz="3200" dirty="0" smtClean="0"/>
              <a:t>Discreet Challenges—</a:t>
            </a:r>
            <a:br>
              <a:rPr lang="en-US" sz="3200" dirty="0" smtClean="0"/>
            </a:br>
            <a:r>
              <a:rPr lang="en-US" sz="3200" dirty="0" smtClean="0"/>
              <a:t>Medical Device Excise Tax</a:t>
            </a:r>
            <a:endParaRPr lang="en-US" sz="3200" dirty="0"/>
          </a:p>
        </p:txBody>
      </p:sp>
      <p:sp>
        <p:nvSpPr>
          <p:cNvPr id="3" name="Content Placeholder 2"/>
          <p:cNvSpPr>
            <a:spLocks noGrp="1"/>
          </p:cNvSpPr>
          <p:nvPr>
            <p:ph idx="1"/>
          </p:nvPr>
        </p:nvSpPr>
        <p:spPr>
          <a:xfrm>
            <a:off x="457200" y="1257300"/>
            <a:ext cx="8229600" cy="3695702"/>
          </a:xfrm>
        </p:spPr>
        <p:txBody>
          <a:bodyPr/>
          <a:lstStyle/>
          <a:p>
            <a:r>
              <a:rPr lang="en-US" dirty="0" smtClean="0"/>
              <a:t>Appears to be bipartisan support for elimination of the Medical Device Excise Tax.</a:t>
            </a:r>
          </a:p>
          <a:p>
            <a:r>
              <a:rPr lang="en-US" dirty="0" smtClean="0"/>
              <a:t>Tax is 2.3% and is imposed on manufacturers and importers of devices.</a:t>
            </a:r>
          </a:p>
          <a:p>
            <a:r>
              <a:rPr lang="en-US" dirty="0" smtClean="0"/>
              <a:t>Tax is expected to generate $30 billion in new revenue over the next 10 years.</a:t>
            </a:r>
          </a:p>
          <a:p>
            <a:r>
              <a:rPr lang="en-US" dirty="0" smtClean="0"/>
              <a:t>House has already voted to repeal the tax.</a:t>
            </a:r>
          </a:p>
          <a:p>
            <a:r>
              <a:rPr lang="en-US" dirty="0" smtClean="0"/>
              <a:t>Senate democrats have co-sponsored bill to repeal tax.  May have enough votes to defeat filibuster.</a:t>
            </a:r>
          </a:p>
          <a:p>
            <a:pPr>
              <a:buNone/>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Discreet Challenges—</a:t>
            </a:r>
            <a:br>
              <a:rPr lang="en-US" sz="3200" dirty="0" smtClean="0"/>
            </a:br>
            <a:r>
              <a:rPr lang="en-US" sz="3200" dirty="0" smtClean="0"/>
              <a:t>The Cadillac Tax</a:t>
            </a:r>
            <a:endParaRPr lang="en-US" sz="3200" dirty="0"/>
          </a:p>
        </p:txBody>
      </p:sp>
      <p:sp>
        <p:nvSpPr>
          <p:cNvPr id="3" name="Content Placeholder 2"/>
          <p:cNvSpPr>
            <a:spLocks noGrp="1"/>
          </p:cNvSpPr>
          <p:nvPr>
            <p:ph idx="1"/>
          </p:nvPr>
        </p:nvSpPr>
        <p:spPr/>
        <p:txBody>
          <a:bodyPr/>
          <a:lstStyle/>
          <a:p>
            <a:r>
              <a:rPr lang="en-US" dirty="0" smtClean="0"/>
              <a:t>Tax is 40% on “excess employer health benefits.”</a:t>
            </a:r>
          </a:p>
          <a:p>
            <a:pPr lvl="1"/>
            <a:r>
              <a:rPr lang="en-US" dirty="0" smtClean="0"/>
              <a:t>Tax  is on the insurer on the excess aggregate cost of coverage over $10,200 per individual or $27,500 per family in 2018.</a:t>
            </a:r>
          </a:p>
          <a:p>
            <a:pPr lvl="1"/>
            <a:r>
              <a:rPr lang="en-US" dirty="0" smtClean="0"/>
              <a:t>By 2018, one-third of employers will be hit.  By 2022, 60% will be hit.</a:t>
            </a:r>
          </a:p>
          <a:p>
            <a:r>
              <a:rPr lang="en-US" dirty="0" smtClean="0"/>
              <a:t>Outright repeal.</a:t>
            </a:r>
          </a:p>
          <a:p>
            <a:r>
              <a:rPr lang="en-US" dirty="0" smtClean="0"/>
              <a:t>Raise cap when the tax would apply.</a:t>
            </a:r>
          </a:p>
          <a:p>
            <a:r>
              <a:rPr lang="en-US" dirty="0" smtClean="0"/>
              <a:t>If repealed, Congressional Budget Office estimates $87 billion in new government revenue would be lost over the next 10 years.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The Current Model Sustainable?</a:t>
            </a:r>
            <a:endParaRPr lang="en-US" dirty="0"/>
          </a:p>
        </p:txBody>
      </p:sp>
      <p:sp>
        <p:nvSpPr>
          <p:cNvPr id="3" name="Content Placeholder 2"/>
          <p:cNvSpPr>
            <a:spLocks noGrp="1"/>
          </p:cNvSpPr>
          <p:nvPr>
            <p:ph idx="1"/>
          </p:nvPr>
        </p:nvSpPr>
        <p:spPr/>
        <p:txBody>
          <a:bodyPr/>
          <a:lstStyle/>
          <a:p>
            <a:r>
              <a:rPr lang="en-US" dirty="0" smtClean="0"/>
              <a:t>Some believe that there are still substantial questions on whether the </a:t>
            </a:r>
            <a:r>
              <a:rPr lang="en-US" dirty="0" err="1" smtClean="0"/>
              <a:t>ACA</a:t>
            </a:r>
            <a:r>
              <a:rPr lang="en-US" dirty="0" smtClean="0"/>
              <a:t> model is financially sustainable.</a:t>
            </a:r>
          </a:p>
          <a:p>
            <a:r>
              <a:rPr lang="en-US" dirty="0" smtClean="0"/>
              <a:t>Does the </a:t>
            </a:r>
            <a:r>
              <a:rPr lang="en-US" dirty="0" err="1" smtClean="0"/>
              <a:t>ACA</a:t>
            </a:r>
            <a:r>
              <a:rPr lang="en-US" dirty="0" smtClean="0"/>
              <a:t> dampen health insurance rate increases?</a:t>
            </a:r>
          </a:p>
          <a:p>
            <a:r>
              <a:rPr lang="en-US" dirty="0" smtClean="0"/>
              <a:t>Will the </a:t>
            </a:r>
            <a:r>
              <a:rPr lang="en-US" dirty="0" err="1" smtClean="0"/>
              <a:t>ACA</a:t>
            </a:r>
            <a:r>
              <a:rPr lang="en-US" dirty="0" smtClean="0"/>
              <a:t> lead to runaway insurance rate increases?</a:t>
            </a:r>
          </a:p>
          <a:p>
            <a:r>
              <a:rPr lang="en-US" dirty="0" smtClean="0"/>
              <a:t>Critical issue because after 2018, higher health insurance costs could lead to consumers paying a larger share of their health insurance premiums.</a:t>
            </a:r>
            <a:endParaRPr lang="en-US" dirty="0"/>
          </a:p>
        </p:txBody>
      </p:sp>
      <p:pic>
        <p:nvPicPr>
          <p:cNvPr id="6" name="Picture 12"/>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67400" y="3695700"/>
            <a:ext cx="1639887" cy="109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9"/>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05400" y="4305300"/>
            <a:ext cx="3613150" cy="755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2" descr="http://www.sxc.hu/pic/m/s/sv/svilen001/1147438_question_mark_ico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60725" y="0"/>
            <a:ext cx="2438400" cy="243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7" name="Text Box 18"/>
          <p:cNvSpPr txBox="1">
            <a:spLocks noChangeArrowheads="1"/>
          </p:cNvSpPr>
          <p:nvPr/>
        </p:nvSpPr>
        <p:spPr bwMode="auto">
          <a:xfrm>
            <a:off x="3276600" y="2846388"/>
            <a:ext cx="2743200" cy="1292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2000">
                <a:solidFill>
                  <a:srgbClr val="595959"/>
                </a:solidFill>
                <a:latin typeface="Frutiger 45"/>
                <a:ea typeface="MS PGothic" pitchFamily="34" charset="-128"/>
              </a:defRPr>
            </a:lvl1pPr>
            <a:lvl2pPr marL="742950" indent="-285750" eaLnBrk="0" hangingPunct="0">
              <a:spcBef>
                <a:spcPct val="20000"/>
              </a:spcBef>
              <a:buFont typeface="Arial" pitchFamily="34" charset="0"/>
              <a:buChar char="–"/>
              <a:defRPr sz="2000">
                <a:solidFill>
                  <a:srgbClr val="595959"/>
                </a:solidFill>
                <a:latin typeface="Frutiger 45"/>
                <a:ea typeface="MS PGothic" pitchFamily="34" charset="-128"/>
              </a:defRPr>
            </a:lvl2pPr>
            <a:lvl3pPr marL="1143000" indent="-228600" eaLnBrk="0" hangingPunct="0">
              <a:spcBef>
                <a:spcPct val="20000"/>
              </a:spcBef>
              <a:buFont typeface="Arial" pitchFamily="34" charset="0"/>
              <a:buChar char="•"/>
              <a:defRPr>
                <a:solidFill>
                  <a:srgbClr val="595959"/>
                </a:solidFill>
                <a:latin typeface="Frutiger 45"/>
                <a:ea typeface="MS PGothic" pitchFamily="34" charset="-128"/>
              </a:defRPr>
            </a:lvl3pPr>
            <a:lvl4pPr marL="1600200" indent="-228600" eaLnBrk="0" hangingPunct="0">
              <a:spcBef>
                <a:spcPct val="20000"/>
              </a:spcBef>
              <a:buFont typeface="Arial" pitchFamily="34" charset="0"/>
              <a:buChar char="–"/>
              <a:defRPr sz="1600">
                <a:solidFill>
                  <a:srgbClr val="595959"/>
                </a:solidFill>
                <a:latin typeface="Frutiger 45"/>
                <a:ea typeface="MS PGothic" pitchFamily="34" charset="-128"/>
              </a:defRPr>
            </a:lvl4pPr>
            <a:lvl5pPr marL="2057400" indent="-228600" eaLnBrk="0" hangingPunct="0">
              <a:spcBef>
                <a:spcPct val="20000"/>
              </a:spcBef>
              <a:buFont typeface="Arial" pitchFamily="34" charset="0"/>
              <a:buChar char="»"/>
              <a:defRPr sz="1600">
                <a:solidFill>
                  <a:srgbClr val="595959"/>
                </a:solidFill>
                <a:latin typeface="Frutiger 45"/>
                <a:ea typeface="MS PGothic" pitchFamily="34" charset="-128"/>
              </a:defRPr>
            </a:lvl5pPr>
            <a:lvl6pPr marL="2514600" indent="-228600" eaLnBrk="0" fontAlgn="base" hangingPunct="0">
              <a:spcBef>
                <a:spcPct val="20000"/>
              </a:spcBef>
              <a:spcAft>
                <a:spcPct val="0"/>
              </a:spcAft>
              <a:buFont typeface="Arial" pitchFamily="34" charset="0"/>
              <a:buChar char="»"/>
              <a:defRPr sz="1600">
                <a:solidFill>
                  <a:srgbClr val="595959"/>
                </a:solidFill>
                <a:latin typeface="Frutiger 45"/>
                <a:ea typeface="MS PGothic" pitchFamily="34" charset="-128"/>
              </a:defRPr>
            </a:lvl6pPr>
            <a:lvl7pPr marL="2971800" indent="-228600" eaLnBrk="0" fontAlgn="base" hangingPunct="0">
              <a:spcBef>
                <a:spcPct val="20000"/>
              </a:spcBef>
              <a:spcAft>
                <a:spcPct val="0"/>
              </a:spcAft>
              <a:buFont typeface="Arial" pitchFamily="34" charset="0"/>
              <a:buChar char="»"/>
              <a:defRPr sz="1600">
                <a:solidFill>
                  <a:srgbClr val="595959"/>
                </a:solidFill>
                <a:latin typeface="Frutiger 45"/>
                <a:ea typeface="MS PGothic" pitchFamily="34" charset="-128"/>
              </a:defRPr>
            </a:lvl7pPr>
            <a:lvl8pPr marL="3429000" indent="-228600" eaLnBrk="0" fontAlgn="base" hangingPunct="0">
              <a:spcBef>
                <a:spcPct val="20000"/>
              </a:spcBef>
              <a:spcAft>
                <a:spcPct val="0"/>
              </a:spcAft>
              <a:buFont typeface="Arial" pitchFamily="34" charset="0"/>
              <a:buChar char="»"/>
              <a:defRPr sz="1600">
                <a:solidFill>
                  <a:srgbClr val="595959"/>
                </a:solidFill>
                <a:latin typeface="Frutiger 45"/>
                <a:ea typeface="MS PGothic" pitchFamily="34" charset="-128"/>
              </a:defRPr>
            </a:lvl8pPr>
            <a:lvl9pPr marL="3886200" indent="-228600" eaLnBrk="0" fontAlgn="base" hangingPunct="0">
              <a:spcBef>
                <a:spcPct val="20000"/>
              </a:spcBef>
              <a:spcAft>
                <a:spcPct val="0"/>
              </a:spcAft>
              <a:buFont typeface="Arial" pitchFamily="34" charset="0"/>
              <a:buChar char="»"/>
              <a:defRPr sz="1600">
                <a:solidFill>
                  <a:srgbClr val="595959"/>
                </a:solidFill>
                <a:latin typeface="Frutiger 45"/>
                <a:ea typeface="MS PGothic" pitchFamily="34" charset="-128"/>
              </a:defRPr>
            </a:lvl9pPr>
          </a:lstStyle>
          <a:p>
            <a:pPr algn="ctr">
              <a:spcBef>
                <a:spcPct val="0"/>
              </a:spcBef>
              <a:buFontTx/>
              <a:buNone/>
            </a:pPr>
            <a:r>
              <a:rPr lang="en-US" altLang="en-US" sz="1600" b="1" dirty="0" smtClean="0">
                <a:latin typeface="Calibri" pitchFamily="34" charset="0"/>
              </a:rPr>
              <a:t>Stephen D. Rose, </a:t>
            </a:r>
            <a:r>
              <a:rPr lang="en-US" altLang="en-US" sz="1400" b="1" dirty="0" smtClean="0">
                <a:latin typeface="Calibri" pitchFamily="34" charset="0"/>
              </a:rPr>
              <a:t>J.D., M.B.A.</a:t>
            </a:r>
            <a:endParaRPr lang="en-US" altLang="en-US" sz="1400" b="1" dirty="0">
              <a:latin typeface="Calibri" pitchFamily="34" charset="0"/>
            </a:endParaRPr>
          </a:p>
          <a:p>
            <a:pPr algn="ctr">
              <a:spcBef>
                <a:spcPct val="0"/>
              </a:spcBef>
              <a:buFontTx/>
              <a:buNone/>
            </a:pPr>
            <a:r>
              <a:rPr lang="en-US" altLang="en-US" sz="1400" dirty="0" smtClean="0">
                <a:latin typeface="Calibri" pitchFamily="34" charset="0"/>
              </a:rPr>
              <a:t>Hall Render Killian Heath &amp; Lyman</a:t>
            </a:r>
            <a:endParaRPr lang="en-US" altLang="en-US" sz="1400" dirty="0" smtClean="0">
              <a:latin typeface="Calibri" pitchFamily="34" charset="0"/>
            </a:endParaRPr>
          </a:p>
          <a:p>
            <a:pPr algn="ctr">
              <a:spcBef>
                <a:spcPct val="0"/>
              </a:spcBef>
              <a:buFontTx/>
              <a:buNone/>
            </a:pPr>
            <a:r>
              <a:rPr lang="en-US" altLang="en-US" sz="1600" dirty="0" smtClean="0">
                <a:latin typeface="Calibri" pitchFamily="34" charset="0"/>
              </a:rPr>
              <a:t>7525 SE 24</a:t>
            </a:r>
            <a:r>
              <a:rPr lang="en-US" altLang="en-US" sz="1600" baseline="30000" dirty="0" smtClean="0">
                <a:latin typeface="Calibri" pitchFamily="34" charset="0"/>
              </a:rPr>
              <a:t>th</a:t>
            </a:r>
            <a:r>
              <a:rPr lang="en-US" altLang="en-US" sz="1600" dirty="0" smtClean="0">
                <a:latin typeface="Calibri" pitchFamily="34" charset="0"/>
              </a:rPr>
              <a:t> Street, Suite 500</a:t>
            </a:r>
            <a:endParaRPr lang="en-US" altLang="en-US" sz="1600" dirty="0" smtClean="0">
              <a:latin typeface="Calibri" pitchFamily="34" charset="0"/>
            </a:endParaRPr>
          </a:p>
          <a:p>
            <a:pPr algn="ctr">
              <a:spcBef>
                <a:spcPct val="0"/>
              </a:spcBef>
              <a:buFontTx/>
              <a:buNone/>
            </a:pPr>
            <a:r>
              <a:rPr lang="en-US" altLang="en-US" sz="1600" dirty="0" smtClean="0">
                <a:latin typeface="Calibri" pitchFamily="34" charset="0"/>
              </a:rPr>
              <a:t>Mercer Island, WA 98040</a:t>
            </a:r>
            <a:endParaRPr lang="en-US" altLang="en-US" sz="1600" dirty="0">
              <a:latin typeface="Calibri" pitchFamily="34" charset="0"/>
            </a:endParaRPr>
          </a:p>
          <a:p>
            <a:pPr algn="ctr">
              <a:spcBef>
                <a:spcPct val="0"/>
              </a:spcBef>
              <a:buFontTx/>
              <a:buNone/>
            </a:pPr>
            <a:r>
              <a:rPr lang="en-US" altLang="en-US" sz="1600" dirty="0" smtClean="0">
                <a:latin typeface="Calibri" pitchFamily="34" charset="0"/>
                <a:hlinkClick r:id="rId4"/>
              </a:rPr>
              <a:t>srose</a:t>
            </a:r>
            <a:r>
              <a:rPr lang="en-US" altLang="en-US" sz="1600" dirty="0" smtClean="0">
                <a:latin typeface="Calibri" pitchFamily="34" charset="0"/>
                <a:hlinkClick r:id="rId4"/>
              </a:rPr>
              <a:t>@hallrender.com</a:t>
            </a:r>
            <a:r>
              <a:rPr lang="en-US" altLang="en-US" sz="1600" dirty="0" smtClean="0">
                <a:latin typeface="Calibri" pitchFamily="34" charset="0"/>
              </a:rPr>
              <a:t>  </a:t>
            </a:r>
            <a:endParaRPr lang="en-US" altLang="en-US" sz="1600" dirty="0">
              <a:latin typeface="Calibri" pitchFamily="34" charset="0"/>
            </a:endParaRPr>
          </a:p>
        </p:txBody>
      </p:sp>
      <p:sp>
        <p:nvSpPr>
          <p:cNvPr id="7" name="Rectangle 2"/>
          <p:cNvSpPr txBox="1">
            <a:spLocks noChangeArrowheads="1"/>
          </p:cNvSpPr>
          <p:nvPr/>
        </p:nvSpPr>
        <p:spPr>
          <a:xfrm>
            <a:off x="0" y="2263775"/>
            <a:ext cx="9166225" cy="533400"/>
          </a:xfrm>
          <a:prstGeom prst="rect">
            <a:avLst/>
          </a:prstGeom>
        </p:spPr>
        <p:txBody>
          <a:bodyPr/>
          <a:lstStyle>
            <a:lvl1pPr algn="l" defTabSz="457200" rtl="0" eaLnBrk="0" fontAlgn="base" hangingPunct="0">
              <a:spcBef>
                <a:spcPct val="0"/>
              </a:spcBef>
              <a:spcAft>
                <a:spcPct val="0"/>
              </a:spcAft>
              <a:defRPr sz="4000" kern="1200">
                <a:solidFill>
                  <a:srgbClr val="C50038"/>
                </a:solidFill>
                <a:latin typeface="Frutiger 45"/>
                <a:ea typeface="ＭＳ Ｐゴシック" pitchFamily="34" charset="-128"/>
                <a:cs typeface="ＭＳ Ｐゴシック" charset="0"/>
              </a:defRPr>
            </a:lvl1pPr>
            <a:lvl2pPr algn="l" defTabSz="457200" rtl="0" eaLnBrk="0" fontAlgn="base" hangingPunct="0">
              <a:spcBef>
                <a:spcPct val="0"/>
              </a:spcBef>
              <a:spcAft>
                <a:spcPct val="0"/>
              </a:spcAft>
              <a:defRPr sz="4000">
                <a:solidFill>
                  <a:srgbClr val="C50038"/>
                </a:solidFill>
                <a:latin typeface="Frutiger 45" charset="0"/>
                <a:ea typeface="ＭＳ Ｐゴシック" pitchFamily="34" charset="-128"/>
                <a:cs typeface="ＭＳ Ｐゴシック" charset="0"/>
              </a:defRPr>
            </a:lvl2pPr>
            <a:lvl3pPr algn="l" defTabSz="457200" rtl="0" eaLnBrk="0" fontAlgn="base" hangingPunct="0">
              <a:spcBef>
                <a:spcPct val="0"/>
              </a:spcBef>
              <a:spcAft>
                <a:spcPct val="0"/>
              </a:spcAft>
              <a:defRPr sz="4000">
                <a:solidFill>
                  <a:srgbClr val="C50038"/>
                </a:solidFill>
                <a:latin typeface="Frutiger 45" charset="0"/>
                <a:ea typeface="ＭＳ Ｐゴシック" pitchFamily="34" charset="-128"/>
                <a:cs typeface="ＭＳ Ｐゴシック" charset="0"/>
              </a:defRPr>
            </a:lvl3pPr>
            <a:lvl4pPr algn="l" defTabSz="457200" rtl="0" eaLnBrk="0" fontAlgn="base" hangingPunct="0">
              <a:spcBef>
                <a:spcPct val="0"/>
              </a:spcBef>
              <a:spcAft>
                <a:spcPct val="0"/>
              </a:spcAft>
              <a:defRPr sz="4000">
                <a:solidFill>
                  <a:srgbClr val="C50038"/>
                </a:solidFill>
                <a:latin typeface="Frutiger 45" charset="0"/>
                <a:ea typeface="ＭＳ Ｐゴシック" pitchFamily="34" charset="-128"/>
                <a:cs typeface="ＭＳ Ｐゴシック" charset="0"/>
              </a:defRPr>
            </a:lvl4pPr>
            <a:lvl5pPr algn="l" defTabSz="457200" rtl="0" eaLnBrk="0" fontAlgn="base" hangingPunct="0">
              <a:spcBef>
                <a:spcPct val="0"/>
              </a:spcBef>
              <a:spcAft>
                <a:spcPct val="0"/>
              </a:spcAft>
              <a:defRPr sz="4000">
                <a:solidFill>
                  <a:srgbClr val="C50038"/>
                </a:solidFill>
                <a:latin typeface="Frutiger 45" charset="0"/>
                <a:ea typeface="ＭＳ Ｐゴシック" pitchFamily="34" charset="-128"/>
                <a:cs typeface="ＭＳ Ｐゴシック" charset="0"/>
              </a:defRPr>
            </a:lvl5pPr>
            <a:lvl6pPr marL="457200" algn="l" defTabSz="457200" rtl="0" eaLnBrk="1" fontAlgn="base" hangingPunct="1">
              <a:spcBef>
                <a:spcPct val="0"/>
              </a:spcBef>
              <a:spcAft>
                <a:spcPct val="0"/>
              </a:spcAft>
              <a:defRPr sz="4000">
                <a:solidFill>
                  <a:srgbClr val="C50038"/>
                </a:solidFill>
                <a:latin typeface="Frutiger 45" charset="0"/>
                <a:ea typeface="ＭＳ Ｐゴシック" pitchFamily="-109" charset="-128"/>
                <a:cs typeface="ＭＳ Ｐゴシック" pitchFamily="-109" charset="-128"/>
              </a:defRPr>
            </a:lvl6pPr>
            <a:lvl7pPr marL="914400" algn="l" defTabSz="457200" rtl="0" eaLnBrk="1" fontAlgn="base" hangingPunct="1">
              <a:spcBef>
                <a:spcPct val="0"/>
              </a:spcBef>
              <a:spcAft>
                <a:spcPct val="0"/>
              </a:spcAft>
              <a:defRPr sz="4000">
                <a:solidFill>
                  <a:srgbClr val="C50038"/>
                </a:solidFill>
                <a:latin typeface="Frutiger 45" charset="0"/>
                <a:ea typeface="ＭＳ Ｐゴシック" pitchFamily="-109" charset="-128"/>
                <a:cs typeface="ＭＳ Ｐゴシック" pitchFamily="-109" charset="-128"/>
              </a:defRPr>
            </a:lvl7pPr>
            <a:lvl8pPr marL="1371600" algn="l" defTabSz="457200" rtl="0" eaLnBrk="1" fontAlgn="base" hangingPunct="1">
              <a:spcBef>
                <a:spcPct val="0"/>
              </a:spcBef>
              <a:spcAft>
                <a:spcPct val="0"/>
              </a:spcAft>
              <a:defRPr sz="4000">
                <a:solidFill>
                  <a:srgbClr val="C50038"/>
                </a:solidFill>
                <a:latin typeface="Frutiger 45" charset="0"/>
                <a:ea typeface="ＭＳ Ｐゴシック" pitchFamily="-109" charset="-128"/>
                <a:cs typeface="ＭＳ Ｐゴシック" pitchFamily="-109" charset="-128"/>
              </a:defRPr>
            </a:lvl8pPr>
            <a:lvl9pPr marL="1828800" algn="l" defTabSz="457200" rtl="0" eaLnBrk="1" fontAlgn="base" hangingPunct="1">
              <a:spcBef>
                <a:spcPct val="0"/>
              </a:spcBef>
              <a:spcAft>
                <a:spcPct val="0"/>
              </a:spcAft>
              <a:defRPr sz="4000">
                <a:solidFill>
                  <a:srgbClr val="C50038"/>
                </a:solidFill>
                <a:latin typeface="Frutiger 45" charset="0"/>
                <a:ea typeface="ＭＳ Ｐゴシック" pitchFamily="-109" charset="-128"/>
                <a:cs typeface="ＭＳ Ｐゴシック" pitchFamily="-109" charset="-128"/>
              </a:defRPr>
            </a:lvl9pPr>
          </a:lstStyle>
          <a:p>
            <a:pPr algn="ctr">
              <a:spcAft>
                <a:spcPts val="0"/>
              </a:spcAft>
              <a:defRPr/>
            </a:pPr>
            <a:r>
              <a:rPr lang="en-US" sz="1300" dirty="0" smtClean="0">
                <a:solidFill>
                  <a:srgbClr val="616459"/>
                </a:solidFill>
                <a:latin typeface="+mj-lt"/>
                <a:ea typeface="Calibri"/>
              </a:rPr>
              <a:t>Please visit the Hall Render Blog at </a:t>
            </a:r>
            <a:r>
              <a:rPr lang="en-US" sz="1300" u="sng" dirty="0" smtClean="0">
                <a:solidFill>
                  <a:srgbClr val="616459"/>
                </a:solidFill>
                <a:latin typeface="+mj-lt"/>
                <a:ea typeface="Calibri"/>
                <a:hlinkClick r:id="rId5"/>
              </a:rPr>
              <a:t>http://blogs.hallrender.com/</a:t>
            </a:r>
            <a:r>
              <a:rPr lang="en-US" sz="1300" dirty="0" smtClean="0">
                <a:solidFill>
                  <a:srgbClr val="616459"/>
                </a:solidFill>
                <a:latin typeface="+mj-lt"/>
                <a:ea typeface="Calibri"/>
              </a:rPr>
              <a:t> </a:t>
            </a:r>
            <a:r>
              <a:rPr lang="en-US" sz="1300" dirty="0">
                <a:solidFill>
                  <a:srgbClr val="616459"/>
                </a:solidFill>
                <a:latin typeface="+mj-lt"/>
                <a:ea typeface="Calibri"/>
              </a:rPr>
              <a:t>or </a:t>
            </a:r>
            <a:r>
              <a:rPr lang="en-US" sz="1300" dirty="0" smtClean="0">
                <a:solidFill>
                  <a:srgbClr val="616459"/>
                </a:solidFill>
                <a:latin typeface="+mj-lt"/>
                <a:ea typeface="Calibri"/>
              </a:rPr>
              <a:t>visit </a:t>
            </a:r>
            <a:r>
              <a:rPr lang="en-US" sz="1300" dirty="0" smtClean="0">
                <a:solidFill>
                  <a:srgbClr val="616459"/>
                </a:solidFill>
                <a:latin typeface="+mj-lt"/>
                <a:ea typeface="Calibri"/>
                <a:hlinkClick r:id="rId6"/>
              </a:rPr>
              <a:t>http</a:t>
            </a:r>
            <a:r>
              <a:rPr lang="en-US" sz="1300" dirty="0">
                <a:solidFill>
                  <a:srgbClr val="616459"/>
                </a:solidFill>
                <a:latin typeface="+mj-lt"/>
                <a:ea typeface="Calibri"/>
                <a:hlinkClick r:id="rId6"/>
              </a:rPr>
              <a:t>://www.hallrender.com/contact/sign_up_resources</a:t>
            </a:r>
            <a:r>
              <a:rPr lang="en-US" sz="1300" dirty="0" smtClean="0">
                <a:solidFill>
                  <a:srgbClr val="616459"/>
                </a:solidFill>
                <a:latin typeface="+mj-lt"/>
                <a:ea typeface="Calibri"/>
                <a:hlinkClick r:id="rId6"/>
              </a:rPr>
              <a:t>/</a:t>
            </a:r>
            <a:r>
              <a:rPr lang="en-US" sz="1300" dirty="0" smtClean="0">
                <a:solidFill>
                  <a:srgbClr val="616459"/>
                </a:solidFill>
                <a:latin typeface="+mj-lt"/>
                <a:ea typeface="Calibri"/>
              </a:rPr>
              <a:t> </a:t>
            </a:r>
          </a:p>
          <a:p>
            <a:pPr algn="ctr">
              <a:spcAft>
                <a:spcPts val="0"/>
              </a:spcAft>
              <a:defRPr/>
            </a:pPr>
            <a:r>
              <a:rPr lang="en-US" sz="1300" dirty="0" smtClean="0">
                <a:solidFill>
                  <a:srgbClr val="616459"/>
                </a:solidFill>
                <a:latin typeface="+mj-lt"/>
                <a:ea typeface="Calibri"/>
              </a:rPr>
              <a:t>to sign up to receive Hall Render alerts on topics related to health care law</a:t>
            </a:r>
            <a:r>
              <a:rPr lang="en-US" sz="1400" dirty="0" smtClean="0">
                <a:solidFill>
                  <a:srgbClr val="616459"/>
                </a:solidFill>
                <a:latin typeface="+mj-lt"/>
                <a:ea typeface="Calibri"/>
              </a:rPr>
              <a:t>.</a:t>
            </a:r>
            <a:endParaRPr lang="en-US" sz="1400" dirty="0">
              <a:latin typeface="+mj-lt"/>
              <a:ea typeface="Times New Roman"/>
            </a:endParaRPr>
          </a:p>
        </p:txBody>
      </p:sp>
      <p:sp>
        <p:nvSpPr>
          <p:cNvPr id="9" name="Rectangle 2"/>
          <p:cNvSpPr txBox="1">
            <a:spLocks noChangeArrowheads="1"/>
          </p:cNvSpPr>
          <p:nvPr/>
        </p:nvSpPr>
        <p:spPr bwMode="auto">
          <a:xfrm>
            <a:off x="76200" y="4006850"/>
            <a:ext cx="4038600" cy="1181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lgn="l" defTabSz="457200" rtl="0" eaLnBrk="0" fontAlgn="base" hangingPunct="0">
              <a:lnSpc>
                <a:spcPct val="100000"/>
              </a:lnSpc>
              <a:spcBef>
                <a:spcPct val="0"/>
              </a:spcBef>
              <a:spcAft>
                <a:spcPct val="0"/>
              </a:spcAft>
              <a:defRPr sz="8000" kern="1200">
                <a:solidFill>
                  <a:srgbClr val="C50038"/>
                </a:solidFill>
                <a:latin typeface="Frutiger 45"/>
                <a:ea typeface="MS PGothic" pitchFamily="34" charset="-128"/>
                <a:cs typeface="ＭＳ Ｐゴシック" pitchFamily="-109" charset="-128"/>
              </a:defRPr>
            </a:lvl1pPr>
            <a:lvl2pPr algn="l" defTabSz="457200" rtl="0" eaLnBrk="0" fontAlgn="base" hangingPunct="0">
              <a:spcBef>
                <a:spcPct val="0"/>
              </a:spcBef>
              <a:spcAft>
                <a:spcPct val="0"/>
              </a:spcAft>
              <a:defRPr sz="4000">
                <a:solidFill>
                  <a:srgbClr val="C50038"/>
                </a:solidFill>
                <a:latin typeface="Frutiger 45" charset="0"/>
                <a:ea typeface="MS PGothic" pitchFamily="34" charset="-128"/>
                <a:cs typeface="ＭＳ Ｐゴシック" pitchFamily="-109" charset="-128"/>
              </a:defRPr>
            </a:lvl2pPr>
            <a:lvl3pPr algn="l" defTabSz="457200" rtl="0" eaLnBrk="0" fontAlgn="base" hangingPunct="0">
              <a:spcBef>
                <a:spcPct val="0"/>
              </a:spcBef>
              <a:spcAft>
                <a:spcPct val="0"/>
              </a:spcAft>
              <a:defRPr sz="4000">
                <a:solidFill>
                  <a:srgbClr val="C50038"/>
                </a:solidFill>
                <a:latin typeface="Frutiger 45" charset="0"/>
                <a:ea typeface="MS PGothic" pitchFamily="34" charset="-128"/>
                <a:cs typeface="ＭＳ Ｐゴシック" pitchFamily="-109" charset="-128"/>
              </a:defRPr>
            </a:lvl3pPr>
            <a:lvl4pPr algn="l" defTabSz="457200" rtl="0" eaLnBrk="0" fontAlgn="base" hangingPunct="0">
              <a:spcBef>
                <a:spcPct val="0"/>
              </a:spcBef>
              <a:spcAft>
                <a:spcPct val="0"/>
              </a:spcAft>
              <a:defRPr sz="4000">
                <a:solidFill>
                  <a:srgbClr val="C50038"/>
                </a:solidFill>
                <a:latin typeface="Frutiger 45" charset="0"/>
                <a:ea typeface="MS PGothic" pitchFamily="34" charset="-128"/>
                <a:cs typeface="ＭＳ Ｐゴシック" pitchFamily="-109" charset="-128"/>
              </a:defRPr>
            </a:lvl4pPr>
            <a:lvl5pPr algn="l" defTabSz="457200" rtl="0" eaLnBrk="0" fontAlgn="base" hangingPunct="0">
              <a:spcBef>
                <a:spcPct val="0"/>
              </a:spcBef>
              <a:spcAft>
                <a:spcPct val="0"/>
              </a:spcAft>
              <a:defRPr sz="4000">
                <a:solidFill>
                  <a:srgbClr val="C50038"/>
                </a:solidFill>
                <a:latin typeface="Frutiger 45" charset="0"/>
                <a:ea typeface="MS PGothic" pitchFamily="34" charset="-128"/>
                <a:cs typeface="ＭＳ Ｐゴシック" pitchFamily="-109" charset="-128"/>
              </a:defRPr>
            </a:lvl5pPr>
            <a:lvl6pPr marL="457200" algn="l" defTabSz="457200" rtl="0" eaLnBrk="1" fontAlgn="base" hangingPunct="1">
              <a:spcBef>
                <a:spcPct val="0"/>
              </a:spcBef>
              <a:spcAft>
                <a:spcPct val="0"/>
              </a:spcAft>
              <a:defRPr sz="4000">
                <a:solidFill>
                  <a:srgbClr val="C50038"/>
                </a:solidFill>
                <a:latin typeface="Frutiger 45" charset="0"/>
                <a:ea typeface="ＭＳ Ｐゴシック" pitchFamily="-109" charset="-128"/>
                <a:cs typeface="ＭＳ Ｐゴシック" pitchFamily="-109" charset="-128"/>
              </a:defRPr>
            </a:lvl6pPr>
            <a:lvl7pPr marL="914400" algn="l" defTabSz="457200" rtl="0" eaLnBrk="1" fontAlgn="base" hangingPunct="1">
              <a:spcBef>
                <a:spcPct val="0"/>
              </a:spcBef>
              <a:spcAft>
                <a:spcPct val="0"/>
              </a:spcAft>
              <a:defRPr sz="4000">
                <a:solidFill>
                  <a:srgbClr val="C50038"/>
                </a:solidFill>
                <a:latin typeface="Frutiger 45" charset="0"/>
                <a:ea typeface="ＭＳ Ｐゴシック" pitchFamily="-109" charset="-128"/>
                <a:cs typeface="ＭＳ Ｐゴシック" pitchFamily="-109" charset="-128"/>
              </a:defRPr>
            </a:lvl7pPr>
            <a:lvl8pPr marL="1371600" algn="l" defTabSz="457200" rtl="0" eaLnBrk="1" fontAlgn="base" hangingPunct="1">
              <a:spcBef>
                <a:spcPct val="0"/>
              </a:spcBef>
              <a:spcAft>
                <a:spcPct val="0"/>
              </a:spcAft>
              <a:defRPr sz="4000">
                <a:solidFill>
                  <a:srgbClr val="C50038"/>
                </a:solidFill>
                <a:latin typeface="Frutiger 45" charset="0"/>
                <a:ea typeface="ＭＳ Ｐゴシック" pitchFamily="-109" charset="-128"/>
                <a:cs typeface="ＭＳ Ｐゴシック" pitchFamily="-109" charset="-128"/>
              </a:defRPr>
            </a:lvl8pPr>
            <a:lvl9pPr marL="1828800" algn="l" defTabSz="457200" rtl="0" eaLnBrk="1" fontAlgn="base" hangingPunct="1">
              <a:spcBef>
                <a:spcPct val="0"/>
              </a:spcBef>
              <a:spcAft>
                <a:spcPct val="0"/>
              </a:spcAft>
              <a:defRPr sz="4000">
                <a:solidFill>
                  <a:srgbClr val="C50038"/>
                </a:solidFill>
                <a:latin typeface="Frutiger 45" charset="0"/>
                <a:ea typeface="ＭＳ Ｐゴシック" pitchFamily="-109" charset="-128"/>
                <a:cs typeface="ＭＳ Ｐゴシック" pitchFamily="-109" charset="-128"/>
              </a:defRPr>
            </a:lvl9pPr>
          </a:lstStyle>
          <a:p>
            <a:pPr>
              <a:defRPr/>
            </a:pPr>
            <a:r>
              <a:rPr lang="en-US" sz="800" dirty="0">
                <a:solidFill>
                  <a:srgbClr val="7F7F7F"/>
                </a:solidFill>
                <a:latin typeface="+mn-lt"/>
              </a:rPr>
              <a:t>This presentation is solely for educational purposes and is not intended as legal advice or as a substitute for the particularized advice of your own counsel and should not be relied upon as such, as the advice appropriate for you will be dependent upon the particular facts and circumstances of your situation</a:t>
            </a:r>
            <a:r>
              <a:rPr lang="en-US" sz="800" dirty="0" smtClean="0">
                <a:solidFill>
                  <a:srgbClr val="7F7F7F"/>
                </a:solidFill>
                <a:latin typeface="+mn-lt"/>
              </a:rPr>
              <a:t>.</a:t>
            </a:r>
            <a:r>
              <a:rPr lang="en-US" altLang="en-US" sz="800" dirty="0">
                <a:solidFill>
                  <a:srgbClr val="7F7F7F"/>
                </a:solidFill>
                <a:latin typeface="+mn-lt"/>
              </a:rPr>
              <a:t> The transmission or receipt of this information, or the exchange of questions and answers, does not create an attorney-client relationship.</a:t>
            </a:r>
            <a:r>
              <a:rPr lang="en-US" sz="800" dirty="0" smtClean="0">
                <a:solidFill>
                  <a:srgbClr val="7F7F7F"/>
                </a:solidFill>
                <a:latin typeface="+mn-lt"/>
              </a:rPr>
              <a:t> </a:t>
            </a:r>
            <a:r>
              <a:rPr lang="en-US" sz="800" dirty="0" smtClean="0">
                <a:solidFill>
                  <a:schemeClr val="tx1">
                    <a:lumMod val="50000"/>
                    <a:lumOff val="50000"/>
                  </a:schemeClr>
                </a:solidFill>
                <a:latin typeface="+mn-lt"/>
              </a:rPr>
              <a:t> </a:t>
            </a:r>
          </a:p>
          <a:p>
            <a:pPr>
              <a:defRPr/>
            </a:pPr>
            <a:r>
              <a:rPr lang="en-US" sz="800" dirty="0" smtClean="0">
                <a:solidFill>
                  <a:schemeClr val="tx1">
                    <a:lumMod val="50000"/>
                    <a:lumOff val="50000"/>
                  </a:schemeClr>
                </a:solidFill>
                <a:latin typeface="+mn-lt"/>
              </a:rPr>
              <a:t>Copyright </a:t>
            </a:r>
            <a:r>
              <a:rPr lang="en-US" sz="800" dirty="0">
                <a:solidFill>
                  <a:schemeClr val="tx1">
                    <a:lumMod val="50000"/>
                    <a:lumOff val="50000"/>
                  </a:schemeClr>
                </a:solidFill>
                <a:latin typeface="+mn-lt"/>
              </a:rPr>
              <a:t>© 2015 by Hall, Render, </a:t>
            </a:r>
            <a:r>
              <a:rPr lang="en-US" sz="800" dirty="0">
                <a:solidFill>
                  <a:srgbClr val="7F7F7F"/>
                </a:solidFill>
                <a:latin typeface="+mn-lt"/>
              </a:rPr>
              <a:t>Killian, Heath &amp; Lyman</a:t>
            </a:r>
            <a:r>
              <a:rPr lang="en-US" sz="800" dirty="0">
                <a:solidFill>
                  <a:schemeClr val="tx1">
                    <a:lumMod val="50000"/>
                    <a:lumOff val="50000"/>
                  </a:schemeClr>
                </a:solidFill>
                <a:latin typeface="+mn-lt"/>
              </a:rPr>
              <a:t>, P.C. All rights reserved. </a:t>
            </a:r>
            <a:endParaRPr lang="en-US" sz="800" dirty="0">
              <a:solidFill>
                <a:schemeClr val="tx1">
                  <a:lumMod val="50000"/>
                  <a:lumOff val="50000"/>
                </a:schemeClr>
              </a:solidFill>
              <a:latin typeface="+mn-lt"/>
              <a:ea typeface="Times New Roman"/>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anim calcmode="lin" valueType="num">
                                      <p:cBhvr>
                                        <p:cTn id="8" dur="2000" fill="hold"/>
                                        <p:tgtEl>
                                          <p:spTgt spid="12"/>
                                        </p:tgtEl>
                                        <p:attrNameLst>
                                          <p:attrName>ppt_w</p:attrName>
                                        </p:attrNameLst>
                                      </p:cBhvr>
                                      <p:tavLst>
                                        <p:tav tm="0" fmla="#ppt_w*sin(2.5*pi*$)">
                                          <p:val>
                                            <p:fltVal val="0"/>
                                          </p:val>
                                        </p:tav>
                                        <p:tav tm="100000">
                                          <p:val>
                                            <p:fltVal val="1"/>
                                          </p:val>
                                        </p:tav>
                                      </p:tavLst>
                                    </p:anim>
                                    <p:anim calcmode="lin" valueType="num">
                                      <p:cBhvr>
                                        <p:cTn id="9"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015_Widescreen_Template">
  <a:themeElements>
    <a:clrScheme name="Custom 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B5121B"/>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505</Words>
  <Application>Microsoft Office PowerPoint</Application>
  <PresentationFormat>On-screen Show (16:10)</PresentationFormat>
  <Paragraphs>49</Paragraphs>
  <Slides>9</Slides>
  <Notes>1</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2015_Widescreen_Template</vt:lpstr>
      <vt:lpstr>Slide 0</vt:lpstr>
      <vt:lpstr>Slide 1</vt:lpstr>
      <vt:lpstr>OTHER THREATS TO  THE ACA</vt:lpstr>
      <vt:lpstr>Will The Feds Hold Up Their End of The Bargain?</vt:lpstr>
      <vt:lpstr>Overall Challenge— Repeal of the ACA?</vt:lpstr>
      <vt:lpstr>Discreet Challenges— Medical Device Excise Tax</vt:lpstr>
      <vt:lpstr>Discreet Challenges— The Cadillac Tax</vt:lpstr>
      <vt:lpstr>Is The Current Model Sustainable?</vt:lpstr>
      <vt:lpstr>Slide 8</vt:lpstr>
    </vt:vector>
  </TitlesOfParts>
  <Company>Hall Render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ahowk</dc:creator>
  <cp:lastModifiedBy>Garvey Schubert Barer</cp:lastModifiedBy>
  <cp:revision>375</cp:revision>
  <cp:lastPrinted>2015-08-14T17:57:39Z</cp:lastPrinted>
  <dcterms:created xsi:type="dcterms:W3CDTF">2011-06-09T13:47:26Z</dcterms:created>
  <dcterms:modified xsi:type="dcterms:W3CDTF">2015-09-07T21:05:59Z</dcterms:modified>
</cp:coreProperties>
</file>